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2" r:id="rId2"/>
  </p:sldMasterIdLst>
  <p:notesMasterIdLst>
    <p:notesMasterId r:id="rId9"/>
  </p:notesMasterIdLst>
  <p:sldIdLst>
    <p:sldId id="256" r:id="rId3"/>
    <p:sldId id="257" r:id="rId4"/>
    <p:sldId id="258" r:id="rId5"/>
    <p:sldId id="259" r:id="rId6"/>
    <p:sldId id="260" r:id="rId7"/>
    <p:sldId id="261" r:id="rId8"/>
  </p:sldIdLst>
  <p:sldSz cx="12192000" cy="6858000"/>
  <p:notesSz cx="6858000" cy="9144000"/>
  <p:embeddedFontLst>
    <p:embeddedFont>
      <p:font typeface="Calibri" panose="020F0502020204030204" pitchFamily="34" charset="0"/>
      <p:regular r:id="rId10"/>
      <p:bold r:id="rId11"/>
      <p:italic r:id="rId12"/>
      <p:boldItalic r:id="rId13"/>
    </p:embeddedFont>
    <p:embeddedFont>
      <p:font typeface="Franklin Gothic" panose="020B0604020202020204" charset="0"/>
      <p:regular r:id="rId14"/>
      <p:bold r:id="rId15"/>
      <p:italic r:id="rId16"/>
      <p:boldItalic r:id="rId17"/>
    </p:embeddedFont>
    <p:embeddedFont>
      <p:font typeface="Quattrocento Sans" panose="020B060402020202020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979">
          <p15:clr>
            <a:srgbClr val="A4A3A4"/>
          </p15:clr>
        </p15:guide>
        <p15:guide id="2" pos="3840">
          <p15:clr>
            <a:srgbClr val="A4A3A4"/>
          </p15:clr>
        </p15:guide>
        <p15:guide id="3" pos="393">
          <p15:clr>
            <a:srgbClr val="A4A3A4"/>
          </p15:clr>
        </p15:guide>
        <p15:guide id="4" pos="7265">
          <p15:clr>
            <a:srgbClr val="A4A3A4"/>
          </p15:clr>
        </p15:guide>
        <p15:guide id="5" orient="horz" pos="867">
          <p15:clr>
            <a:srgbClr val="A4A3A4"/>
          </p15:clr>
        </p15:guide>
        <p15:guide id="6" orient="horz" pos="3952">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2" roundtripDataSignature="AMtx7miIz2EgeN6nwKbZtWEmeupdd91rV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3954" autoAdjust="0"/>
  </p:normalViewPr>
  <p:slideViewPr>
    <p:cSldViewPr snapToGrid="0">
      <p:cViewPr varScale="1">
        <p:scale>
          <a:sx n="49" d="100"/>
          <a:sy n="49" d="100"/>
        </p:scale>
        <p:origin x="1312" y="68"/>
      </p:cViewPr>
      <p:guideLst>
        <p:guide orient="horz" pos="1979"/>
        <p:guide pos="3840"/>
        <p:guide pos="393"/>
        <p:guide pos="7265"/>
        <p:guide orient="horz" pos="867"/>
        <p:guide orient="horz" pos="395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2.fntdata"/><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font" Target="fonts/font6.fntdata"/><Relationship Id="rId23" Type="http://schemas.openxmlformats.org/officeDocument/2006/relationships/presProps" Target="pres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font" Target="fonts/font5.fntdata"/><Relationship Id="rId22" Type="http://customschemas.google.com/relationships/presentationmetadata" Target="meta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a98815f829_2_7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this presentation we will be discussing the value of test preparation with the Prince George’s County Public Schools Department.</a:t>
            </a:r>
            <a:endParaRPr/>
          </a:p>
        </p:txBody>
      </p:sp>
      <p:sp>
        <p:nvSpPr>
          <p:cNvPr id="182" name="Google Shape;182;ga98815f829_2_7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8815f829_2_8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Prince George’s County is recognized as one of the nation’s largest school districts. Being such a large district, it is no surprise that the students in this district are very diverse in background, ethnicity, SES, and academic skill sets. </a:t>
            </a:r>
          </a:p>
          <a:p>
            <a:pPr marL="0" lvl="0" indent="0" algn="l" rtl="0">
              <a:spcBef>
                <a:spcPts val="0"/>
              </a:spcBef>
              <a:spcAft>
                <a:spcPts val="0"/>
              </a:spcAft>
              <a:buNone/>
            </a:pPr>
            <a:r>
              <a:rPr lang="en-US" dirty="0"/>
              <a:t>Prince George’s County is also recognized for its innovative academic programs which provide students with unique learning opportunities. Although the county is recognized for innovative programs, one program that they could improve upon is their SAT and pre SAT preparation. Currently, the county offers test preparation courses on an optional and not mandatory basis. The current SAT score average for PG County is 1030, while the national average is 1051. Count the non-mandatory </a:t>
            </a:r>
            <a:r>
              <a:rPr lang="en-US" dirty="0" err="1"/>
              <a:t>psat</a:t>
            </a:r>
            <a:r>
              <a:rPr lang="en-US" dirty="0"/>
              <a:t> preparation courses be playing a role in this disparity?</a:t>
            </a:r>
            <a:endParaRPr dirty="0"/>
          </a:p>
          <a:p>
            <a:pPr marL="0" lvl="0" indent="0" algn="l" rtl="0">
              <a:spcBef>
                <a:spcPts val="0"/>
              </a:spcBef>
              <a:spcAft>
                <a:spcPts val="0"/>
              </a:spcAft>
              <a:buNone/>
            </a:pPr>
            <a:endParaRPr dirty="0"/>
          </a:p>
        </p:txBody>
      </p:sp>
      <p:sp>
        <p:nvSpPr>
          <p:cNvPr id="195" name="Google Shape;195;ga98815f829_2_8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a98815f829_2_1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question we are here to investigate today is whether or not test preparation makes a significant difference in student score outcomes. Specifically, we want to know if students receiving test preparation score higher in writing math and reading scores than students who report no test preparation.</a:t>
            </a:r>
            <a:endParaRPr/>
          </a:p>
        </p:txBody>
      </p:sp>
      <p:sp>
        <p:nvSpPr>
          <p:cNvPr id="214" name="Google Shape;214;ga98815f829_2_1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a98815f829_2_2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1=none</a:t>
            </a:r>
            <a:endParaRPr dirty="0"/>
          </a:p>
          <a:p>
            <a:pPr marL="0" lvl="0" indent="0" algn="l" rtl="0">
              <a:spcBef>
                <a:spcPts val="0"/>
              </a:spcBef>
              <a:spcAft>
                <a:spcPts val="0"/>
              </a:spcAft>
              <a:buNone/>
            </a:pPr>
            <a:r>
              <a:rPr lang="en-US" dirty="0"/>
              <a:t>2=completed test prep</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US" dirty="0"/>
              <a:t>As you can see in the decision tree to the right, looking at the bottom nodes, 15% of students that received no test prep </a:t>
            </a:r>
            <a:r>
              <a:rPr lang="en-US" dirty="0" err="1"/>
              <a:t>vesus</a:t>
            </a:r>
            <a:r>
              <a:rPr lang="en-US" dirty="0"/>
              <a:t> 2% of students that received test prep  scored lower than 69% in writing as well as lower than 80% in math.</a:t>
            </a:r>
            <a:endParaRPr dirty="0"/>
          </a:p>
        </p:txBody>
      </p:sp>
      <p:sp>
        <p:nvSpPr>
          <p:cNvPr id="229" name="Google Shape;229;ga98815f829_2_2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a98815f829_2_23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Since writing was the most important factor and there was a noticeable difference in the scores for writing test between students that received no test prep versus completed test prep, we recommend PGCPS focus on funding test prep courses to be included in county curriculum and especially focusing on writing test preparation.</a:t>
            </a:r>
            <a:endParaRPr/>
          </a:p>
          <a:p>
            <a:pPr marL="0" lvl="0" indent="0" algn="l" rtl="0">
              <a:spcBef>
                <a:spcPts val="0"/>
              </a:spcBef>
              <a:spcAft>
                <a:spcPts val="0"/>
              </a:spcAft>
              <a:buNone/>
            </a:pPr>
            <a:endParaRPr/>
          </a:p>
          <a:p>
            <a:pPr marL="0" lvl="0" indent="0" algn="l" rtl="0">
              <a:spcBef>
                <a:spcPts val="0"/>
              </a:spcBef>
              <a:spcAft>
                <a:spcPts val="0"/>
              </a:spcAft>
              <a:buNone/>
            </a:pPr>
            <a:r>
              <a:rPr lang="en-US"/>
              <a:t>-have students who did really well on the PSAT’s use community service hours to tutor their classmates if possible</a:t>
            </a:r>
            <a:endParaRPr/>
          </a:p>
          <a:p>
            <a:pPr marL="0" lvl="0" indent="0" algn="l" rtl="0">
              <a:spcBef>
                <a:spcPts val="0"/>
              </a:spcBef>
              <a:spcAft>
                <a:spcPts val="0"/>
              </a:spcAft>
              <a:buNone/>
            </a:pPr>
            <a:r>
              <a:rPr lang="en-US"/>
              <a:t>-Introduce a weekend PSAT academy on school grounds to give students more opportunity to train for the exams</a:t>
            </a:r>
            <a:endParaRPr/>
          </a:p>
        </p:txBody>
      </p:sp>
      <p:sp>
        <p:nvSpPr>
          <p:cNvPr id="247" name="Google Shape;247;ga98815f829_2_2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a98815f829_2_34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82" name="Google Shape;282;ga98815f829_2_3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6"/>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6"/>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81"/>
        <p:cNvGrpSpPr/>
        <p:nvPr/>
      </p:nvGrpSpPr>
      <p:grpSpPr>
        <a:xfrm>
          <a:off x="0" y="0"/>
          <a:ext cx="0" cy="0"/>
          <a:chOff x="0" y="0"/>
          <a:chExt cx="0" cy="0"/>
        </a:xfrm>
      </p:grpSpPr>
      <p:sp>
        <p:nvSpPr>
          <p:cNvPr id="82" name="Google Shape;82;p2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2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84" name="Google Shape;84;p2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5" name="Google Shape;85;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8"/>
        <p:cNvGrpSpPr/>
        <p:nvPr/>
      </p:nvGrpSpPr>
      <p:grpSpPr>
        <a:xfrm>
          <a:off x="0" y="0"/>
          <a:ext cx="0" cy="0"/>
          <a:chOff x="0" y="0"/>
          <a:chExt cx="0" cy="0"/>
        </a:xfrm>
      </p:grpSpPr>
      <p:sp>
        <p:nvSpPr>
          <p:cNvPr id="89" name="Google Shape;89;p2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26"/>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91" name="Google Shape;91;p2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92" name="Google Shape;9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5"/>
        <p:cNvGrpSpPr/>
        <p:nvPr/>
      </p:nvGrpSpPr>
      <p:grpSpPr>
        <a:xfrm>
          <a:off x="0" y="0"/>
          <a:ext cx="0" cy="0"/>
          <a:chOff x="0" y="0"/>
          <a:chExt cx="0" cy="0"/>
        </a:xfrm>
      </p:grpSpPr>
      <p:sp>
        <p:nvSpPr>
          <p:cNvPr id="96" name="Google Shape;96;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7" name="Google Shape;97;p2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8" name="Google Shape;98;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9" name="Google Shape;99;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0" name="Google Shape;100;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01"/>
        <p:cNvGrpSpPr/>
        <p:nvPr/>
      </p:nvGrpSpPr>
      <p:grpSpPr>
        <a:xfrm>
          <a:off x="0" y="0"/>
          <a:ext cx="0" cy="0"/>
          <a:chOff x="0" y="0"/>
          <a:chExt cx="0" cy="0"/>
        </a:xfrm>
      </p:grpSpPr>
      <p:sp>
        <p:nvSpPr>
          <p:cNvPr id="102" name="Google Shape;102;p28"/>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3" name="Google Shape;103;p28"/>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4" name="Google Shape;104;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5" name="Google Shape;105;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6" name="Google Shape;106;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1"/>
        <p:cNvGrpSpPr/>
        <p:nvPr/>
      </p:nvGrpSpPr>
      <p:grpSpPr>
        <a:xfrm>
          <a:off x="0" y="0"/>
          <a:ext cx="0" cy="0"/>
          <a:chOff x="0" y="0"/>
          <a:chExt cx="0" cy="0"/>
        </a:xfrm>
      </p:grpSpPr>
      <p:sp>
        <p:nvSpPr>
          <p:cNvPr id="112" name="Google Shape;112;ga98815f829_2_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3" name="Google Shape;113;ga98815f829_2_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ga98815f829_2_4"/>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5"/>
        <p:cNvGrpSpPr/>
        <p:nvPr/>
      </p:nvGrpSpPr>
      <p:grpSpPr>
        <a:xfrm>
          <a:off x="0" y="0"/>
          <a:ext cx="0" cy="0"/>
          <a:chOff x="0" y="0"/>
          <a:chExt cx="0" cy="0"/>
        </a:xfrm>
      </p:grpSpPr>
      <p:sp>
        <p:nvSpPr>
          <p:cNvPr id="116" name="Google Shape;116;ga98815f829_2_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Quattrocento Sans"/>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7" name="Google Shape;117;ga98815f829_2_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18" name="Google Shape;118;ga98815f829_2_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9" name="Google Shape;119;ga98815f829_2_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0" name="Google Shape;120;ga98815f829_2_8"/>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21"/>
        <p:cNvGrpSpPr/>
        <p:nvPr/>
      </p:nvGrpSpPr>
      <p:grpSpPr>
        <a:xfrm>
          <a:off x="0" y="0"/>
          <a:ext cx="0" cy="0"/>
          <a:chOff x="0" y="0"/>
          <a:chExt cx="0" cy="0"/>
        </a:xfrm>
      </p:grpSpPr>
      <p:sp>
        <p:nvSpPr>
          <p:cNvPr id="122" name="Google Shape;122;ga98815f829_2_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3" name="Google Shape;123;ga98815f829_2_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4" name="Google Shape;124;ga98815f829_2_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ga98815f829_2_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ga98815f829_2_14"/>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7"/>
        <p:cNvGrpSpPr/>
        <p:nvPr/>
      </p:nvGrpSpPr>
      <p:grpSpPr>
        <a:xfrm>
          <a:off x="0" y="0"/>
          <a:ext cx="0" cy="0"/>
          <a:chOff x="0" y="0"/>
          <a:chExt cx="0" cy="0"/>
        </a:xfrm>
      </p:grpSpPr>
      <p:sp>
        <p:nvSpPr>
          <p:cNvPr id="128" name="Google Shape;128;ga98815f829_2_2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Quattrocento Sans"/>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9" name="Google Shape;129;ga98815f829_2_2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30" name="Google Shape;130;ga98815f829_2_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1" name="Google Shape;131;ga98815f829_2_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2" name="Google Shape;132;ga98815f829_2_20"/>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33"/>
        <p:cNvGrpSpPr/>
        <p:nvPr/>
      </p:nvGrpSpPr>
      <p:grpSpPr>
        <a:xfrm>
          <a:off x="0" y="0"/>
          <a:ext cx="0" cy="0"/>
          <a:chOff x="0" y="0"/>
          <a:chExt cx="0" cy="0"/>
        </a:xfrm>
      </p:grpSpPr>
      <p:sp>
        <p:nvSpPr>
          <p:cNvPr id="134" name="Google Shape;134;ga98815f829_2_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5" name="Google Shape;135;ga98815f829_2_2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6" name="Google Shape;136;ga98815f829_2_2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7" name="Google Shape;137;ga98815f829_2_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8" name="Google Shape;138;ga98815f829_2_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9" name="Google Shape;139;ga98815f829_2_26"/>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40"/>
        <p:cNvGrpSpPr/>
        <p:nvPr/>
      </p:nvGrpSpPr>
      <p:grpSpPr>
        <a:xfrm>
          <a:off x="0" y="0"/>
          <a:ext cx="0" cy="0"/>
          <a:chOff x="0" y="0"/>
          <a:chExt cx="0" cy="0"/>
        </a:xfrm>
      </p:grpSpPr>
      <p:sp>
        <p:nvSpPr>
          <p:cNvPr id="141" name="Google Shape;141;ga98815f829_2_3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2" name="Google Shape;142;ga98815f829_2_3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3" name="Google Shape;143;ga98815f829_2_3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4" name="Google Shape;144;ga98815f829_2_3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45" name="Google Shape;145;ga98815f829_2_3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6" name="Google Shape;146;ga98815f829_2_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7" name="Google Shape;147;ga98815f829_2_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8" name="Google Shape;148;ga98815f829_2_33"/>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
        <p:cNvGrpSpPr/>
        <p:nvPr/>
      </p:nvGrpSpPr>
      <p:grpSpPr>
        <a:xfrm>
          <a:off x="0" y="0"/>
          <a:ext cx="0" cy="0"/>
          <a:chOff x="0" y="0"/>
          <a:chExt cx="0" cy="0"/>
        </a:xfrm>
      </p:grpSpPr>
      <p:sp>
        <p:nvSpPr>
          <p:cNvPr id="22" name="Google Shape;22;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9"/>
        <p:cNvGrpSpPr/>
        <p:nvPr/>
      </p:nvGrpSpPr>
      <p:grpSpPr>
        <a:xfrm>
          <a:off x="0" y="0"/>
          <a:ext cx="0" cy="0"/>
          <a:chOff x="0" y="0"/>
          <a:chExt cx="0" cy="0"/>
        </a:xfrm>
      </p:grpSpPr>
      <p:sp>
        <p:nvSpPr>
          <p:cNvPr id="150" name="Google Shape;150;ga98815f829_2_4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1" name="Google Shape;151;ga98815f829_2_4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2" name="Google Shape;152;ga98815f829_2_4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3" name="Google Shape;153;ga98815f829_2_42"/>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4"/>
        <p:cNvGrpSpPr/>
        <p:nvPr/>
      </p:nvGrpSpPr>
      <p:grpSpPr>
        <a:xfrm>
          <a:off x="0" y="0"/>
          <a:ext cx="0" cy="0"/>
          <a:chOff x="0" y="0"/>
          <a:chExt cx="0" cy="0"/>
        </a:xfrm>
      </p:grpSpPr>
      <p:sp>
        <p:nvSpPr>
          <p:cNvPr id="155" name="Google Shape;155;ga98815f829_2_4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Quattrocento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6" name="Google Shape;156;ga98815f829_2_4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57" name="Google Shape;157;ga98815f829_2_4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58" name="Google Shape;158;ga98815f829_2_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9" name="Google Shape;159;ga98815f829_2_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0" name="Google Shape;160;ga98815f829_2_47"/>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61"/>
        <p:cNvGrpSpPr/>
        <p:nvPr/>
      </p:nvGrpSpPr>
      <p:grpSpPr>
        <a:xfrm>
          <a:off x="0" y="0"/>
          <a:ext cx="0" cy="0"/>
          <a:chOff x="0" y="0"/>
          <a:chExt cx="0" cy="0"/>
        </a:xfrm>
      </p:grpSpPr>
      <p:sp>
        <p:nvSpPr>
          <p:cNvPr id="162" name="Google Shape;162;ga98815f829_2_5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Quattrocento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3" name="Google Shape;163;ga98815f829_2_54"/>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64" name="Google Shape;164;ga98815f829_2_5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65" name="Google Shape;165;ga98815f829_2_5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6" name="Google Shape;166;ga98815f829_2_5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67" name="Google Shape;167;ga98815f829_2_54"/>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68"/>
        <p:cNvGrpSpPr/>
        <p:nvPr/>
      </p:nvGrpSpPr>
      <p:grpSpPr>
        <a:xfrm>
          <a:off x="0" y="0"/>
          <a:ext cx="0" cy="0"/>
          <a:chOff x="0" y="0"/>
          <a:chExt cx="0" cy="0"/>
        </a:xfrm>
      </p:grpSpPr>
      <p:sp>
        <p:nvSpPr>
          <p:cNvPr id="169" name="Google Shape;169;ga98815f829_2_6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0" name="Google Shape;170;ga98815f829_2_6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1" name="Google Shape;171;ga98815f829_2_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72" name="Google Shape;172;ga98815f829_2_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73" name="Google Shape;173;ga98815f829_2_61"/>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74"/>
        <p:cNvGrpSpPr/>
        <p:nvPr/>
      </p:nvGrpSpPr>
      <p:grpSpPr>
        <a:xfrm>
          <a:off x="0" y="0"/>
          <a:ext cx="0" cy="0"/>
          <a:chOff x="0" y="0"/>
          <a:chExt cx="0" cy="0"/>
        </a:xfrm>
      </p:grpSpPr>
      <p:sp>
        <p:nvSpPr>
          <p:cNvPr id="175" name="Google Shape;175;ga98815f829_2_6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6" name="Google Shape;176;ga98815f829_2_6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7" name="Google Shape;177;ga98815f829_2_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78" name="Google Shape;178;ga98815f829_2_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800">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79" name="Google Shape;179;ga98815f829_2_67"/>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a:lvl1pPr>
            <a:lvl2pPr marL="0" lvl="1" indent="0" algn="ctr">
              <a:spcBef>
                <a:spcPts val="0"/>
              </a:spcBef>
              <a:buNone/>
              <a:defRPr/>
            </a:lvl2pPr>
            <a:lvl3pPr marL="0" lvl="2" indent="0" algn="ctr">
              <a:spcBef>
                <a:spcPts val="0"/>
              </a:spcBef>
              <a:buNone/>
              <a:defRPr/>
            </a:lvl3pPr>
            <a:lvl4pPr marL="0" lvl="3" indent="0" algn="ctr">
              <a:spcBef>
                <a:spcPts val="0"/>
              </a:spcBef>
              <a:buNone/>
              <a:defRPr/>
            </a:lvl4pPr>
            <a:lvl5pPr marL="0" lvl="4" indent="0" algn="ctr">
              <a:spcBef>
                <a:spcPts val="0"/>
              </a:spcBef>
              <a:buNone/>
              <a:defRPr/>
            </a:lvl5pPr>
            <a:lvl6pPr marL="0" lvl="5" indent="0" algn="ctr">
              <a:spcBef>
                <a:spcPts val="0"/>
              </a:spcBef>
              <a:buNone/>
              <a:defRPr/>
            </a:lvl6pPr>
            <a:lvl7pPr marL="0" lvl="6" indent="0" algn="ctr">
              <a:spcBef>
                <a:spcPts val="0"/>
              </a:spcBef>
              <a:buNone/>
              <a:defRPr/>
            </a:lvl7pPr>
            <a:lvl8pPr marL="0" lvl="7" indent="0" algn="ctr">
              <a:spcBef>
                <a:spcPts val="0"/>
              </a:spcBef>
              <a:buNone/>
              <a:defRPr/>
            </a:lvl8pPr>
            <a:lvl9pPr marL="0" lvl="8" indent="0" algn="ctr">
              <a:spcBef>
                <a:spcPts val="0"/>
              </a:spcBef>
              <a:buNone/>
              <a:defRPr/>
            </a:lvl9pPr>
          </a:lstStyle>
          <a:p>
            <a:pPr marL="0" lvl="0" indent="0" algn="ct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25"/>
        <p:cNvGrpSpPr/>
        <p:nvPr/>
      </p:nvGrpSpPr>
      <p:grpSpPr>
        <a:xfrm>
          <a:off x="0" y="0"/>
          <a:ext cx="0" cy="0"/>
          <a:chOff x="0" y="0"/>
          <a:chExt cx="0" cy="0"/>
        </a:xfrm>
      </p:grpSpPr>
      <p:grpSp>
        <p:nvGrpSpPr>
          <p:cNvPr id="26" name="Google Shape;26;p18"/>
          <p:cNvGrpSpPr/>
          <p:nvPr/>
        </p:nvGrpSpPr>
        <p:grpSpPr>
          <a:xfrm>
            <a:off x="-874215" y="3410412"/>
            <a:ext cx="4165870" cy="5170206"/>
            <a:chOff x="-874215" y="3410412"/>
            <a:chExt cx="4165870" cy="5170206"/>
          </a:xfrm>
        </p:grpSpPr>
        <p:sp>
          <p:nvSpPr>
            <p:cNvPr id="27" name="Google Shape;27;p18"/>
            <p:cNvSpPr/>
            <p:nvPr/>
          </p:nvSpPr>
          <p:spPr>
            <a:xfrm rot="-2700000">
              <a:off x="-593721" y="4583741"/>
              <a:ext cx="1354347" cy="1354347"/>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 name="Google Shape;28;p18"/>
            <p:cNvSpPr/>
            <p:nvPr/>
          </p:nvSpPr>
          <p:spPr>
            <a:xfrm rot="-2700000">
              <a:off x="-593720" y="6369410"/>
              <a:ext cx="1354347" cy="1354347"/>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 name="Google Shape;29;p18"/>
            <p:cNvSpPr/>
            <p:nvPr/>
          </p:nvSpPr>
          <p:spPr>
            <a:xfrm rot="-2700000">
              <a:off x="531546" y="3690907"/>
              <a:ext cx="1354347" cy="1354347"/>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 name="Google Shape;30;p18"/>
            <p:cNvSpPr/>
            <p:nvPr/>
          </p:nvSpPr>
          <p:spPr>
            <a:xfrm rot="-2700000">
              <a:off x="531547" y="5476576"/>
              <a:ext cx="1354347" cy="1354347"/>
            </a:xfrm>
            <a:prstGeom prst="roundRect">
              <a:avLst>
                <a:gd name="adj" fmla="val 16667"/>
              </a:avLst>
            </a:prstGeom>
            <a:noFill/>
            <a:ln w="12700" cap="flat" cmpd="sng">
              <a:solidFill>
                <a:srgbClr val="1AA3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 name="Google Shape;31;p18"/>
            <p:cNvSpPr/>
            <p:nvPr/>
          </p:nvSpPr>
          <p:spPr>
            <a:xfrm rot="-2700000">
              <a:off x="1656812" y="4583741"/>
              <a:ext cx="1354347" cy="1354347"/>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 name="Google Shape;32;p18"/>
            <p:cNvSpPr/>
            <p:nvPr/>
          </p:nvSpPr>
          <p:spPr>
            <a:xfrm rot="-2700000">
              <a:off x="1656813" y="6369410"/>
              <a:ext cx="1354347" cy="1354347"/>
            </a:xfrm>
            <a:prstGeom prst="roundRect">
              <a:avLst>
                <a:gd name="adj" fmla="val 16667"/>
              </a:avLst>
            </a:prstGeom>
            <a:noFill/>
            <a:ln w="12700" cap="flat" cmpd="sng">
              <a:solidFill>
                <a:srgbClr val="F2F2F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 name="Google Shape;33;p18"/>
            <p:cNvSpPr/>
            <p:nvPr/>
          </p:nvSpPr>
          <p:spPr>
            <a:xfrm rot="-2700000">
              <a:off x="123991" y="5961858"/>
              <a:ext cx="2169452" cy="2169452"/>
            </a:xfrm>
            <a:prstGeom prst="roundRect">
              <a:avLst>
                <a:gd name="adj" fmla="val 16667"/>
              </a:avLst>
            </a:prstGeom>
            <a:noFill/>
            <a:ln w="12700" cap="flat" cmpd="sng">
              <a:solidFill>
                <a:schemeClr val="l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34" name="Google Shape;34;p18"/>
          <p:cNvSpPr/>
          <p:nvPr/>
        </p:nvSpPr>
        <p:spPr>
          <a:xfrm>
            <a:off x="0" y="3429000"/>
            <a:ext cx="4432300" cy="3429000"/>
          </a:xfrm>
          <a:prstGeom prst="rect">
            <a:avLst/>
          </a:prstGeom>
          <a:solidFill>
            <a:schemeClr val="lt1">
              <a:alpha val="6196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5" name="Google Shape;35;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38" name="Google Shape;38;p18"/>
          <p:cNvSpPr/>
          <p:nvPr/>
        </p:nvSpPr>
        <p:spPr>
          <a:xfrm>
            <a:off x="11747500" y="366740"/>
            <a:ext cx="444500" cy="444500"/>
          </a:xfrm>
          <a:prstGeom prst="rect">
            <a:avLst/>
          </a:prstGeom>
          <a:solidFill>
            <a:srgbClr val="F6AF2C"/>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9"/>
        <p:cNvGrpSpPr/>
        <p:nvPr/>
      </p:nvGrpSpPr>
      <p:grpSpPr>
        <a:xfrm>
          <a:off x="0" y="0"/>
          <a:ext cx="0" cy="0"/>
          <a:chOff x="0" y="0"/>
          <a:chExt cx="0" cy="0"/>
        </a:xfrm>
      </p:grpSpPr>
      <p:sp>
        <p:nvSpPr>
          <p:cNvPr id="40" name="Google Shape;40;p19"/>
          <p:cNvSpPr txBox="1">
            <a:spLocks noGrp="1"/>
          </p:cNvSpPr>
          <p:nvPr>
            <p:ph type="title"/>
          </p:nvPr>
        </p:nvSpPr>
        <p:spPr>
          <a:xfrm>
            <a:off x="647700" y="403225"/>
            <a:ext cx="10896600" cy="85407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Franklin Gothic"/>
              <a:buNone/>
              <a:defRPr sz="3600">
                <a:latin typeface="Franklin Gothic"/>
                <a:ea typeface="Franklin Gothic"/>
                <a:cs typeface="Franklin Gothic"/>
                <a:sym typeface="Franklin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19"/>
          <p:cNvSpPr txBox="1">
            <a:spLocks noGrp="1"/>
          </p:cNvSpPr>
          <p:nvPr>
            <p:ph type="body" idx="1"/>
          </p:nvPr>
        </p:nvSpPr>
        <p:spPr>
          <a:xfrm>
            <a:off x="647700" y="1663700"/>
            <a:ext cx="10896600" cy="451326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19"/>
          <p:cNvSpPr txBox="1">
            <a:spLocks noGrp="1"/>
          </p:cNvSpPr>
          <p:nvPr>
            <p:ph type="dt" idx="10"/>
          </p:nvPr>
        </p:nvSpPr>
        <p:spPr>
          <a:xfrm>
            <a:off x="647700" y="6356350"/>
            <a:ext cx="29337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9"/>
          <p:cNvSpPr txBox="1">
            <a:spLocks noGrp="1"/>
          </p:cNvSpPr>
          <p:nvPr>
            <p:ph type="sldNum" idx="12"/>
          </p:nvPr>
        </p:nvSpPr>
        <p:spPr>
          <a:xfrm>
            <a:off x="11120003" y="6356350"/>
            <a:ext cx="424295"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a:solidFill>
                  <a:srgbClr val="888888"/>
                </a:solidFill>
                <a:latin typeface="Calibri"/>
                <a:ea typeface="Calibri"/>
                <a:cs typeface="Calibri"/>
                <a:sym typeface="Calibri"/>
              </a:defRPr>
            </a:lvl1pPr>
            <a:lvl2pPr marL="0" lvl="1" indent="0" algn="ctr">
              <a:spcBef>
                <a:spcPts val="0"/>
              </a:spcBef>
              <a:buNone/>
              <a:defRPr sz="1200">
                <a:solidFill>
                  <a:srgbClr val="888888"/>
                </a:solidFill>
                <a:latin typeface="Calibri"/>
                <a:ea typeface="Calibri"/>
                <a:cs typeface="Calibri"/>
                <a:sym typeface="Calibri"/>
              </a:defRPr>
            </a:lvl2pPr>
            <a:lvl3pPr marL="0" lvl="2" indent="0" algn="ctr">
              <a:spcBef>
                <a:spcPts val="0"/>
              </a:spcBef>
              <a:buNone/>
              <a:defRPr sz="1200">
                <a:solidFill>
                  <a:srgbClr val="888888"/>
                </a:solidFill>
                <a:latin typeface="Calibri"/>
                <a:ea typeface="Calibri"/>
                <a:cs typeface="Calibri"/>
                <a:sym typeface="Calibri"/>
              </a:defRPr>
            </a:lvl3pPr>
            <a:lvl4pPr marL="0" lvl="3" indent="0" algn="ctr">
              <a:spcBef>
                <a:spcPts val="0"/>
              </a:spcBef>
              <a:buNone/>
              <a:defRPr sz="1200">
                <a:solidFill>
                  <a:srgbClr val="888888"/>
                </a:solidFill>
                <a:latin typeface="Calibri"/>
                <a:ea typeface="Calibri"/>
                <a:cs typeface="Calibri"/>
                <a:sym typeface="Calibri"/>
              </a:defRPr>
            </a:lvl4pPr>
            <a:lvl5pPr marL="0" lvl="4" indent="0" algn="ctr">
              <a:spcBef>
                <a:spcPts val="0"/>
              </a:spcBef>
              <a:buNone/>
              <a:defRPr sz="1200">
                <a:solidFill>
                  <a:srgbClr val="888888"/>
                </a:solidFill>
                <a:latin typeface="Calibri"/>
                <a:ea typeface="Calibri"/>
                <a:cs typeface="Calibri"/>
                <a:sym typeface="Calibri"/>
              </a:defRPr>
            </a:lvl5pPr>
            <a:lvl6pPr marL="0" lvl="5" indent="0" algn="ctr">
              <a:spcBef>
                <a:spcPts val="0"/>
              </a:spcBef>
              <a:buNone/>
              <a:defRPr sz="1200">
                <a:solidFill>
                  <a:srgbClr val="888888"/>
                </a:solidFill>
                <a:latin typeface="Calibri"/>
                <a:ea typeface="Calibri"/>
                <a:cs typeface="Calibri"/>
                <a:sym typeface="Calibri"/>
              </a:defRPr>
            </a:lvl6pPr>
            <a:lvl7pPr marL="0" lvl="6" indent="0" algn="ctr">
              <a:spcBef>
                <a:spcPts val="0"/>
              </a:spcBef>
              <a:buNone/>
              <a:defRPr sz="1200">
                <a:solidFill>
                  <a:srgbClr val="888888"/>
                </a:solidFill>
                <a:latin typeface="Calibri"/>
                <a:ea typeface="Calibri"/>
                <a:cs typeface="Calibri"/>
                <a:sym typeface="Calibri"/>
              </a:defRPr>
            </a:lvl7pPr>
            <a:lvl8pPr marL="0" lvl="7" indent="0" algn="ctr">
              <a:spcBef>
                <a:spcPts val="0"/>
              </a:spcBef>
              <a:buNone/>
              <a:defRPr sz="1200">
                <a:solidFill>
                  <a:srgbClr val="888888"/>
                </a:solidFill>
                <a:latin typeface="Calibri"/>
                <a:ea typeface="Calibri"/>
                <a:cs typeface="Calibri"/>
                <a:sym typeface="Calibri"/>
              </a:defRPr>
            </a:lvl8pPr>
            <a:lvl9pPr marL="0" lvl="8" indent="0" algn="ctr">
              <a:spcBef>
                <a:spcPts val="0"/>
              </a:spcBef>
              <a:buNone/>
              <a:defRPr sz="1200">
                <a:solidFill>
                  <a:srgbClr val="888888"/>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45" name="Google Shape;45;p19"/>
          <p:cNvSpPr/>
          <p:nvPr/>
        </p:nvSpPr>
        <p:spPr>
          <a:xfrm>
            <a:off x="11052998" y="6721475"/>
            <a:ext cx="558305" cy="136525"/>
          </a:xfrm>
          <a:prstGeom prst="round2SameRect">
            <a:avLst>
              <a:gd name="adj1" fmla="val 50000"/>
              <a:gd name="adj2" fmla="val 0"/>
            </a:avLst>
          </a:prstGeom>
          <a:solidFill>
            <a:srgbClr val="0C046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46"/>
        <p:cNvGrpSpPr/>
        <p:nvPr/>
      </p:nvGrpSpPr>
      <p:grpSpPr>
        <a:xfrm>
          <a:off x="0" y="0"/>
          <a:ext cx="0" cy="0"/>
          <a:chOff x="0" y="0"/>
          <a:chExt cx="0" cy="0"/>
        </a:xfrm>
      </p:grpSpPr>
      <p:sp>
        <p:nvSpPr>
          <p:cNvPr id="47" name="Google Shape;47;p20"/>
          <p:cNvSpPr txBox="1">
            <a:spLocks noGrp="1"/>
          </p:cNvSpPr>
          <p:nvPr>
            <p:ph type="body" idx="1"/>
          </p:nvPr>
        </p:nvSpPr>
        <p:spPr>
          <a:xfrm>
            <a:off x="647700" y="1663700"/>
            <a:ext cx="10896600" cy="451326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20"/>
          <p:cNvSpPr txBox="1">
            <a:spLocks noGrp="1"/>
          </p:cNvSpPr>
          <p:nvPr>
            <p:ph type="dt" idx="10"/>
          </p:nvPr>
        </p:nvSpPr>
        <p:spPr>
          <a:xfrm>
            <a:off x="647700" y="6356350"/>
            <a:ext cx="29337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20"/>
          <p:cNvSpPr txBox="1">
            <a:spLocks noGrp="1"/>
          </p:cNvSpPr>
          <p:nvPr>
            <p:ph type="sldNum" idx="12"/>
          </p:nvPr>
        </p:nvSpPr>
        <p:spPr>
          <a:xfrm>
            <a:off x="11120003" y="6356350"/>
            <a:ext cx="424295" cy="365125"/>
          </a:xfrm>
          <a:prstGeom prst="rect">
            <a:avLst/>
          </a:prstGeom>
          <a:noFill/>
          <a:ln>
            <a:noFill/>
          </a:ln>
        </p:spPr>
        <p:txBody>
          <a:bodyPr spcFirstLastPara="1" wrap="square" lIns="91425" tIns="45700" rIns="91425" bIns="45700" anchor="ctr" anchorCtr="0">
            <a:noAutofit/>
          </a:bodyPr>
          <a:lstStyle>
            <a:lvl1pPr marL="0" lvl="0" indent="0" algn="ctr">
              <a:spcBef>
                <a:spcPts val="0"/>
              </a:spcBef>
              <a:buNone/>
              <a:defRPr sz="1200">
                <a:solidFill>
                  <a:srgbClr val="888888"/>
                </a:solidFill>
                <a:latin typeface="Calibri"/>
                <a:ea typeface="Calibri"/>
                <a:cs typeface="Calibri"/>
                <a:sym typeface="Calibri"/>
              </a:defRPr>
            </a:lvl1pPr>
            <a:lvl2pPr marL="0" lvl="1" indent="0" algn="ctr">
              <a:spcBef>
                <a:spcPts val="0"/>
              </a:spcBef>
              <a:buNone/>
              <a:defRPr sz="1200">
                <a:solidFill>
                  <a:srgbClr val="888888"/>
                </a:solidFill>
                <a:latin typeface="Calibri"/>
                <a:ea typeface="Calibri"/>
                <a:cs typeface="Calibri"/>
                <a:sym typeface="Calibri"/>
              </a:defRPr>
            </a:lvl2pPr>
            <a:lvl3pPr marL="0" lvl="2" indent="0" algn="ctr">
              <a:spcBef>
                <a:spcPts val="0"/>
              </a:spcBef>
              <a:buNone/>
              <a:defRPr sz="1200">
                <a:solidFill>
                  <a:srgbClr val="888888"/>
                </a:solidFill>
                <a:latin typeface="Calibri"/>
                <a:ea typeface="Calibri"/>
                <a:cs typeface="Calibri"/>
                <a:sym typeface="Calibri"/>
              </a:defRPr>
            </a:lvl3pPr>
            <a:lvl4pPr marL="0" lvl="3" indent="0" algn="ctr">
              <a:spcBef>
                <a:spcPts val="0"/>
              </a:spcBef>
              <a:buNone/>
              <a:defRPr sz="1200">
                <a:solidFill>
                  <a:srgbClr val="888888"/>
                </a:solidFill>
                <a:latin typeface="Calibri"/>
                <a:ea typeface="Calibri"/>
                <a:cs typeface="Calibri"/>
                <a:sym typeface="Calibri"/>
              </a:defRPr>
            </a:lvl4pPr>
            <a:lvl5pPr marL="0" lvl="4" indent="0" algn="ctr">
              <a:spcBef>
                <a:spcPts val="0"/>
              </a:spcBef>
              <a:buNone/>
              <a:defRPr sz="1200">
                <a:solidFill>
                  <a:srgbClr val="888888"/>
                </a:solidFill>
                <a:latin typeface="Calibri"/>
                <a:ea typeface="Calibri"/>
                <a:cs typeface="Calibri"/>
                <a:sym typeface="Calibri"/>
              </a:defRPr>
            </a:lvl5pPr>
            <a:lvl6pPr marL="0" lvl="5" indent="0" algn="ctr">
              <a:spcBef>
                <a:spcPts val="0"/>
              </a:spcBef>
              <a:buNone/>
              <a:defRPr sz="1200">
                <a:solidFill>
                  <a:srgbClr val="888888"/>
                </a:solidFill>
                <a:latin typeface="Calibri"/>
                <a:ea typeface="Calibri"/>
                <a:cs typeface="Calibri"/>
                <a:sym typeface="Calibri"/>
              </a:defRPr>
            </a:lvl6pPr>
            <a:lvl7pPr marL="0" lvl="6" indent="0" algn="ctr">
              <a:spcBef>
                <a:spcPts val="0"/>
              </a:spcBef>
              <a:buNone/>
              <a:defRPr sz="1200">
                <a:solidFill>
                  <a:srgbClr val="888888"/>
                </a:solidFill>
                <a:latin typeface="Calibri"/>
                <a:ea typeface="Calibri"/>
                <a:cs typeface="Calibri"/>
                <a:sym typeface="Calibri"/>
              </a:defRPr>
            </a:lvl7pPr>
            <a:lvl8pPr marL="0" lvl="7" indent="0" algn="ctr">
              <a:spcBef>
                <a:spcPts val="0"/>
              </a:spcBef>
              <a:buNone/>
              <a:defRPr sz="1200">
                <a:solidFill>
                  <a:srgbClr val="888888"/>
                </a:solidFill>
                <a:latin typeface="Calibri"/>
                <a:ea typeface="Calibri"/>
                <a:cs typeface="Calibri"/>
                <a:sym typeface="Calibri"/>
              </a:defRPr>
            </a:lvl8pPr>
            <a:lvl9pPr marL="0" lvl="8" indent="0" algn="ctr">
              <a:spcBef>
                <a:spcPts val="0"/>
              </a:spcBef>
              <a:buNone/>
              <a:defRPr sz="1200">
                <a:solidFill>
                  <a:srgbClr val="888888"/>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
        <p:nvSpPr>
          <p:cNvPr id="51" name="Google Shape;51;p20"/>
          <p:cNvSpPr/>
          <p:nvPr/>
        </p:nvSpPr>
        <p:spPr>
          <a:xfrm>
            <a:off x="4473171" y="-12700"/>
            <a:ext cx="3245658" cy="396329"/>
          </a:xfrm>
          <a:custGeom>
            <a:avLst/>
            <a:gdLst/>
            <a:ahLst/>
            <a:cxnLst/>
            <a:rect l="l" t="t" r="r" b="b"/>
            <a:pathLst>
              <a:path w="3732305" h="455754" extrusionOk="0">
                <a:moveTo>
                  <a:pt x="0" y="0"/>
                </a:moveTo>
                <a:lnTo>
                  <a:pt x="3732305" y="0"/>
                </a:lnTo>
                <a:lnTo>
                  <a:pt x="3675246" y="20118"/>
                </a:lnTo>
                <a:cubicBezTo>
                  <a:pt x="3533892" y="67776"/>
                  <a:pt x="3410597" y="105744"/>
                  <a:pt x="3349213" y="124794"/>
                </a:cubicBezTo>
                <a:cubicBezTo>
                  <a:pt x="3103680" y="200994"/>
                  <a:pt x="2972446" y="10494"/>
                  <a:pt x="2777713" y="35894"/>
                </a:cubicBezTo>
                <a:cubicBezTo>
                  <a:pt x="2582980" y="61294"/>
                  <a:pt x="2375546" y="266611"/>
                  <a:pt x="2180813" y="277194"/>
                </a:cubicBezTo>
                <a:cubicBezTo>
                  <a:pt x="1986080" y="287777"/>
                  <a:pt x="1842146" y="69761"/>
                  <a:pt x="1609313" y="99394"/>
                </a:cubicBezTo>
                <a:cubicBezTo>
                  <a:pt x="1376480" y="129027"/>
                  <a:pt x="1054746" y="474044"/>
                  <a:pt x="783813" y="454994"/>
                </a:cubicBezTo>
                <a:cubicBezTo>
                  <a:pt x="546747" y="438325"/>
                  <a:pt x="228651" y="202879"/>
                  <a:pt x="50736" y="46436"/>
                </a:cubicBezTo>
                <a:close/>
              </a:path>
            </a:pathLst>
          </a:custGeom>
          <a:gradFill>
            <a:gsLst>
              <a:gs pos="0">
                <a:srgbClr val="0C0466">
                  <a:alpha val="89803"/>
                </a:srgbClr>
              </a:gs>
              <a:gs pos="36000">
                <a:srgbClr val="0C0466">
                  <a:alpha val="89803"/>
                </a:srgbClr>
              </a:gs>
              <a:gs pos="100000">
                <a:srgbClr val="F78484">
                  <a:alpha val="94901"/>
                </a:srgbClr>
              </a:gs>
            </a:gsLst>
            <a:lin ang="1800000" scaled="0"/>
          </a:gra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52" name="Google Shape;52;p20"/>
          <p:cNvSpPr txBox="1">
            <a:spLocks noGrp="1"/>
          </p:cNvSpPr>
          <p:nvPr>
            <p:ph type="title"/>
          </p:nvPr>
        </p:nvSpPr>
        <p:spPr>
          <a:xfrm>
            <a:off x="647700" y="403225"/>
            <a:ext cx="10896600" cy="854075"/>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chemeClr val="dk1"/>
              </a:buClr>
              <a:buSzPts val="3600"/>
              <a:buFont typeface="Franklin Gothic"/>
              <a:buNone/>
              <a:defRPr sz="3600">
                <a:latin typeface="Franklin Gothic"/>
                <a:ea typeface="Franklin Gothic"/>
                <a:cs typeface="Franklin Gothic"/>
                <a:sym typeface="Franklin Gothic"/>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20"/>
          <p:cNvSpPr/>
          <p:nvPr/>
        </p:nvSpPr>
        <p:spPr>
          <a:xfrm>
            <a:off x="11052998" y="6721475"/>
            <a:ext cx="558305" cy="136525"/>
          </a:xfrm>
          <a:prstGeom prst="round2SameRect">
            <a:avLst>
              <a:gd name="adj1" fmla="val 50000"/>
              <a:gd name="adj2" fmla="val 0"/>
            </a:avLst>
          </a:prstGeom>
          <a:solidFill>
            <a:srgbClr val="0C046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600" b="1">
              <a:solidFill>
                <a:schemeClr val="lt1"/>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4"/>
        <p:cNvGrpSpPr/>
        <p:nvPr/>
      </p:nvGrpSpPr>
      <p:grpSpPr>
        <a:xfrm>
          <a:off x="0" y="0"/>
          <a:ext cx="0" cy="0"/>
          <a:chOff x="0" y="0"/>
          <a:chExt cx="0" cy="0"/>
        </a:xfrm>
      </p:grpSpPr>
      <p:sp>
        <p:nvSpPr>
          <p:cNvPr id="55" name="Google Shape;55;p2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7" name="Google Shape;57;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60"/>
        <p:cNvGrpSpPr/>
        <p:nvPr/>
      </p:nvGrpSpPr>
      <p:grpSpPr>
        <a:xfrm>
          <a:off x="0" y="0"/>
          <a:ext cx="0" cy="0"/>
          <a:chOff x="0" y="0"/>
          <a:chExt cx="0" cy="0"/>
        </a:xfrm>
      </p:grpSpPr>
      <p:sp>
        <p:nvSpPr>
          <p:cNvPr id="61" name="Google Shape;61;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2" name="Google Shape;62;p2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2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4" name="Google Shape;64;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67"/>
        <p:cNvGrpSpPr/>
        <p:nvPr/>
      </p:nvGrpSpPr>
      <p:grpSpPr>
        <a:xfrm>
          <a:off x="0" y="0"/>
          <a:ext cx="0" cy="0"/>
          <a:chOff x="0" y="0"/>
          <a:chExt cx="0" cy="0"/>
        </a:xfrm>
      </p:grpSpPr>
      <p:sp>
        <p:nvSpPr>
          <p:cNvPr id="68" name="Google Shape;68;p2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2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70" name="Google Shape;70;p2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72" name="Google Shape;72;p2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3" name="Google Shape;73;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6"/>
        <p:cNvGrpSpPr/>
        <p:nvPr/>
      </p:nvGrpSpPr>
      <p:grpSpPr>
        <a:xfrm>
          <a:off x="0" y="0"/>
          <a:ext cx="0" cy="0"/>
          <a:chOff x="0" y="0"/>
          <a:chExt cx="0" cy="0"/>
        </a:xfrm>
      </p:grpSpPr>
      <p:sp>
        <p:nvSpPr>
          <p:cNvPr id="77" name="Google Shape;77;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7"/>
        <p:cNvGrpSpPr/>
        <p:nvPr/>
      </p:nvGrpSpPr>
      <p:grpSpPr>
        <a:xfrm>
          <a:off x="0" y="0"/>
          <a:ext cx="0" cy="0"/>
          <a:chOff x="0" y="0"/>
          <a:chExt cx="0" cy="0"/>
        </a:xfrm>
      </p:grpSpPr>
      <p:sp>
        <p:nvSpPr>
          <p:cNvPr id="108" name="Google Shape;108;ga98815f829_2_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Quattrocento Sans"/>
              <a:buNone/>
              <a:defRPr sz="4400" b="0" i="0" u="none" strike="noStrike" cap="none">
                <a:solidFill>
                  <a:schemeClr val="dk1"/>
                </a:solidFill>
                <a:latin typeface="Quattrocento Sans"/>
                <a:ea typeface="Quattrocento Sans"/>
                <a:cs typeface="Quattrocento Sans"/>
                <a:sym typeface="Quattrocento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9" name="Google Shape;109;ga98815f829_2_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10" name="Google Shape;110;ga98815f829_2_0"/>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0" marR="0" lvl="1" indent="0" algn="ctr" rtl="0">
              <a:spcBef>
                <a:spcPts val="0"/>
              </a:spcBef>
              <a:buNone/>
              <a:defRPr sz="1200" b="0" i="0" u="none" strike="noStrike" cap="none">
                <a:solidFill>
                  <a:srgbClr val="888888"/>
                </a:solidFill>
                <a:latin typeface="Calibri"/>
                <a:ea typeface="Calibri"/>
                <a:cs typeface="Calibri"/>
                <a:sym typeface="Calibri"/>
              </a:defRPr>
            </a:lvl2pPr>
            <a:lvl3pPr marL="0" marR="0" lvl="2" indent="0" algn="ctr" rtl="0">
              <a:spcBef>
                <a:spcPts val="0"/>
              </a:spcBef>
              <a:buNone/>
              <a:defRPr sz="1200" b="0" i="0" u="none" strike="noStrike" cap="none">
                <a:solidFill>
                  <a:srgbClr val="888888"/>
                </a:solidFill>
                <a:latin typeface="Calibri"/>
                <a:ea typeface="Calibri"/>
                <a:cs typeface="Calibri"/>
                <a:sym typeface="Calibri"/>
              </a:defRPr>
            </a:lvl3pPr>
            <a:lvl4pPr marL="0" marR="0" lvl="3" indent="0" algn="ctr" rtl="0">
              <a:spcBef>
                <a:spcPts val="0"/>
              </a:spcBef>
              <a:buNone/>
              <a:defRPr sz="1200" b="0" i="0" u="none" strike="noStrike" cap="none">
                <a:solidFill>
                  <a:srgbClr val="888888"/>
                </a:solidFill>
                <a:latin typeface="Calibri"/>
                <a:ea typeface="Calibri"/>
                <a:cs typeface="Calibri"/>
                <a:sym typeface="Calibri"/>
              </a:defRPr>
            </a:lvl4pPr>
            <a:lvl5pPr marL="0" marR="0" lvl="4" indent="0" algn="ctr" rtl="0">
              <a:spcBef>
                <a:spcPts val="0"/>
              </a:spcBef>
              <a:buNone/>
              <a:defRPr sz="1200" b="0" i="0" u="none" strike="noStrike" cap="none">
                <a:solidFill>
                  <a:srgbClr val="888888"/>
                </a:solidFill>
                <a:latin typeface="Calibri"/>
                <a:ea typeface="Calibri"/>
                <a:cs typeface="Calibri"/>
                <a:sym typeface="Calibri"/>
              </a:defRPr>
            </a:lvl5pPr>
            <a:lvl6pPr marL="0" marR="0" lvl="5" indent="0" algn="ctr" rtl="0">
              <a:spcBef>
                <a:spcPts val="0"/>
              </a:spcBef>
              <a:buNone/>
              <a:defRPr sz="1200" b="0" i="0" u="none" strike="noStrike" cap="none">
                <a:solidFill>
                  <a:srgbClr val="888888"/>
                </a:solidFill>
                <a:latin typeface="Calibri"/>
                <a:ea typeface="Calibri"/>
                <a:cs typeface="Calibri"/>
                <a:sym typeface="Calibri"/>
              </a:defRPr>
            </a:lvl6pPr>
            <a:lvl7pPr marL="0" marR="0" lvl="6" indent="0" algn="ctr" rtl="0">
              <a:spcBef>
                <a:spcPts val="0"/>
              </a:spcBef>
              <a:buNone/>
              <a:defRPr sz="1200" b="0" i="0" u="none" strike="noStrike" cap="none">
                <a:solidFill>
                  <a:srgbClr val="888888"/>
                </a:solidFill>
                <a:latin typeface="Calibri"/>
                <a:ea typeface="Calibri"/>
                <a:cs typeface="Calibri"/>
                <a:sym typeface="Calibri"/>
              </a:defRPr>
            </a:lvl7pPr>
            <a:lvl8pPr marL="0" marR="0" lvl="7" indent="0" algn="ctr" rtl="0">
              <a:spcBef>
                <a:spcPts val="0"/>
              </a:spcBef>
              <a:buNone/>
              <a:defRPr sz="1200" b="0" i="0" u="none" strike="noStrike" cap="none">
                <a:solidFill>
                  <a:srgbClr val="888888"/>
                </a:solidFill>
                <a:latin typeface="Calibri"/>
                <a:ea typeface="Calibri"/>
                <a:cs typeface="Calibri"/>
                <a:sym typeface="Calibri"/>
              </a:defRPr>
            </a:lvl8pPr>
            <a:lvl9pPr marL="0" marR="0" lvl="8" indent="0" algn="ctr" rtl="0">
              <a:spcBef>
                <a:spcPts val="0"/>
              </a:spcBef>
              <a:buNone/>
              <a:defRPr sz="1200" b="0" i="0" u="none" strike="noStrike" cap="none">
                <a:solidFill>
                  <a:srgbClr val="888888"/>
                </a:solidFill>
                <a:latin typeface="Calibri"/>
                <a:ea typeface="Calibri"/>
                <a:cs typeface="Calibri"/>
                <a:sym typeface="Calibri"/>
              </a:defRPr>
            </a:lvl9pPr>
          </a:lstStyle>
          <a:p>
            <a:pPr marL="0" lvl="0" indent="0" algn="ct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m4a"/><Relationship Id="rId7" Type="http://schemas.openxmlformats.org/officeDocument/2006/relationships/image" Target="../media/image2.png"/><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4.png"/><Relationship Id="rId5" Type="http://schemas.openxmlformats.org/officeDocument/2006/relationships/notesSlide" Target="../notesSlides/notesSlide2.xml"/><Relationship Id="rId4"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3.m4a"/><Relationship Id="rId7" Type="http://schemas.openxmlformats.org/officeDocument/2006/relationships/image" Target="../media/image6.png"/><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3.xml"/><Relationship Id="rId4"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3.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notesSlide" Target="../notesSlides/notesSlide6.xml"/><Relationship Id="rId4"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ga98815f829_2_73"/>
          <p:cNvPicPr preferRelativeResize="0"/>
          <p:nvPr/>
        </p:nvPicPr>
        <p:blipFill rotWithShape="1">
          <a:blip r:embed="rId6">
            <a:alphaModFix/>
          </a:blip>
          <a:srcRect t="23655"/>
          <a:stretch/>
        </p:blipFill>
        <p:spPr>
          <a:xfrm>
            <a:off x="-16329" y="1332410"/>
            <a:ext cx="12192000" cy="5525589"/>
          </a:xfrm>
          <a:prstGeom prst="rect">
            <a:avLst/>
          </a:prstGeom>
          <a:noFill/>
          <a:ln>
            <a:noFill/>
          </a:ln>
        </p:spPr>
      </p:pic>
      <p:grpSp>
        <p:nvGrpSpPr>
          <p:cNvPr id="185" name="Google Shape;185;ga98815f829_2_73"/>
          <p:cNvGrpSpPr/>
          <p:nvPr/>
        </p:nvGrpSpPr>
        <p:grpSpPr>
          <a:xfrm>
            <a:off x="-16329" y="2130496"/>
            <a:ext cx="12224658" cy="4727504"/>
            <a:chOff x="0" y="2143125"/>
            <a:chExt cx="12192000" cy="4714875"/>
          </a:xfrm>
        </p:grpSpPr>
        <p:sp>
          <p:nvSpPr>
            <p:cNvPr id="186" name="Google Shape;186;ga98815f829_2_73"/>
            <p:cNvSpPr/>
            <p:nvPr/>
          </p:nvSpPr>
          <p:spPr>
            <a:xfrm>
              <a:off x="6096000" y="2143125"/>
              <a:ext cx="6096000" cy="4714875"/>
            </a:xfrm>
            <a:custGeom>
              <a:avLst/>
              <a:gdLst/>
              <a:ahLst/>
              <a:cxnLst/>
              <a:rect l="l" t="t" r="r" b="b"/>
              <a:pathLst>
                <a:path w="6096000" h="4714875" extrusionOk="0">
                  <a:moveTo>
                    <a:pt x="0" y="0"/>
                  </a:moveTo>
                  <a:lnTo>
                    <a:pt x="6096000" y="1285875"/>
                  </a:lnTo>
                  <a:lnTo>
                    <a:pt x="6096000" y="4714875"/>
                  </a:lnTo>
                  <a:lnTo>
                    <a:pt x="0" y="4714875"/>
                  </a:lnTo>
                  <a:lnTo>
                    <a:pt x="0" y="1285875"/>
                  </a:lnTo>
                  <a:close/>
                </a:path>
              </a:pathLst>
            </a:custGeom>
            <a:solidFill>
              <a:schemeClr val="accent2">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7" name="Google Shape;187;ga98815f829_2_73"/>
            <p:cNvSpPr/>
            <p:nvPr/>
          </p:nvSpPr>
          <p:spPr>
            <a:xfrm flipH="1">
              <a:off x="0" y="2143125"/>
              <a:ext cx="6096000" cy="4714875"/>
            </a:xfrm>
            <a:custGeom>
              <a:avLst/>
              <a:gdLst/>
              <a:ahLst/>
              <a:cxnLst/>
              <a:rect l="l" t="t" r="r" b="b"/>
              <a:pathLst>
                <a:path w="6096000" h="4714875" extrusionOk="0">
                  <a:moveTo>
                    <a:pt x="0" y="0"/>
                  </a:moveTo>
                  <a:lnTo>
                    <a:pt x="6096000" y="1285875"/>
                  </a:lnTo>
                  <a:lnTo>
                    <a:pt x="6096000" y="4714875"/>
                  </a:lnTo>
                  <a:lnTo>
                    <a:pt x="0" y="4714875"/>
                  </a:lnTo>
                  <a:lnTo>
                    <a:pt x="0" y="1285875"/>
                  </a:lnTo>
                  <a:close/>
                </a:path>
              </a:pathLst>
            </a:custGeom>
            <a:solidFill>
              <a:schemeClr val="accent1">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188" name="Google Shape;188;ga98815f829_2_73"/>
          <p:cNvSpPr txBox="1"/>
          <p:nvPr/>
        </p:nvSpPr>
        <p:spPr>
          <a:xfrm>
            <a:off x="0" y="4499947"/>
            <a:ext cx="12192000" cy="7386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US" sz="4800" b="1" i="0" u="none" strike="noStrike" cap="none">
                <a:solidFill>
                  <a:schemeClr val="lt1"/>
                </a:solidFill>
                <a:latin typeface="Quattrocento Sans"/>
                <a:ea typeface="Quattrocento Sans"/>
                <a:cs typeface="Quattrocento Sans"/>
                <a:sym typeface="Quattrocento Sans"/>
              </a:rPr>
              <a:t>Prince George’s County Public Schools</a:t>
            </a:r>
            <a:endParaRPr sz="4800" b="0" i="0" u="none" strike="noStrike" cap="none">
              <a:solidFill>
                <a:schemeClr val="lt1"/>
              </a:solidFill>
              <a:latin typeface="Quattrocento Sans"/>
              <a:ea typeface="Quattrocento Sans"/>
              <a:cs typeface="Quattrocento Sans"/>
              <a:sym typeface="Quattrocento Sans"/>
            </a:endParaRPr>
          </a:p>
        </p:txBody>
      </p:sp>
      <p:sp>
        <p:nvSpPr>
          <p:cNvPr id="189" name="Google Shape;189;ga98815f829_2_73"/>
          <p:cNvSpPr txBox="1"/>
          <p:nvPr/>
        </p:nvSpPr>
        <p:spPr>
          <a:xfrm>
            <a:off x="1905002" y="5211763"/>
            <a:ext cx="8382000" cy="6771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4400" b="1" i="0" u="none" strike="noStrike" cap="none">
                <a:solidFill>
                  <a:schemeClr val="lt1"/>
                </a:solidFill>
                <a:latin typeface="Calibri"/>
                <a:ea typeface="Calibri"/>
                <a:cs typeface="Calibri"/>
                <a:sym typeface="Calibri"/>
              </a:rPr>
              <a:t>Value of Test Preparation</a:t>
            </a:r>
            <a:endParaRPr/>
          </a:p>
        </p:txBody>
      </p:sp>
      <p:sp>
        <p:nvSpPr>
          <p:cNvPr id="190" name="Google Shape;190;ga98815f829_2_73"/>
          <p:cNvSpPr/>
          <p:nvPr/>
        </p:nvSpPr>
        <p:spPr>
          <a:xfrm>
            <a:off x="4324985" y="180653"/>
            <a:ext cx="3542030" cy="3373120"/>
          </a:xfrm>
          <a:prstGeom prst="ellipse">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1" name="Google Shape;191;ga98815f829_2_73"/>
          <p:cNvSpPr txBox="1"/>
          <p:nvPr/>
        </p:nvSpPr>
        <p:spPr>
          <a:xfrm>
            <a:off x="3054150" y="5990100"/>
            <a:ext cx="6936900" cy="579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rgbClr val="F3F3F3"/>
                </a:solidFill>
                <a:latin typeface="Calibri"/>
                <a:ea typeface="Calibri"/>
                <a:cs typeface="Calibri"/>
                <a:sym typeface="Calibri"/>
              </a:rPr>
              <a:t>Justina Molokwu, Tyra Rodgers &amp; Zohra Noor</a:t>
            </a:r>
            <a:endParaRPr sz="2400">
              <a:solidFill>
                <a:srgbClr val="F3F3F3"/>
              </a:solidFill>
              <a:latin typeface="Calibri"/>
              <a:ea typeface="Calibri"/>
              <a:cs typeface="Calibri"/>
              <a:sym typeface="Calibri"/>
            </a:endParaRPr>
          </a:p>
        </p:txBody>
      </p:sp>
      <p:pic>
        <p:nvPicPr>
          <p:cNvPr id="192" name="Google Shape;192;ga98815f829_2_73"/>
          <p:cNvPicPr preferRelativeResize="0"/>
          <p:nvPr/>
        </p:nvPicPr>
        <p:blipFill rotWithShape="1">
          <a:blip r:embed="rId7">
            <a:alphaModFix/>
          </a:blip>
          <a:srcRect l="29726" r="29440"/>
          <a:stretch/>
        </p:blipFill>
        <p:spPr>
          <a:xfrm>
            <a:off x="5158275" y="961775"/>
            <a:ext cx="2027675" cy="2035925"/>
          </a:xfrm>
          <a:prstGeom prst="rect">
            <a:avLst/>
          </a:prstGeom>
          <a:noFill/>
          <a:ln>
            <a:noFill/>
          </a:ln>
        </p:spPr>
      </p:pic>
      <p:pic>
        <p:nvPicPr>
          <p:cNvPr id="2" name="Audio Recording Nov 13, 2020 at 5:27:54 PM" descr="Audio Recording Nov 13, 2020 at 5:27:54 PM">
            <a:hlinkClick r:id="" action="ppaction://media"/>
            <a:extLst>
              <a:ext uri="{FF2B5EF4-FFF2-40B4-BE49-F238E27FC236}">
                <a16:creationId xmlns:a16="http://schemas.microsoft.com/office/drawing/2014/main" id="{7F1896CC-6A62-A042-8E31-08507A7F202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46050" y="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459"/>
    </mc:Choice>
    <mc:Fallback>
      <p:transition spd="slow" advTm="1145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385" objId="2"/>
        <p14:stopEvt time="11258" objId="2"/>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grpSp>
        <p:nvGrpSpPr>
          <p:cNvPr id="197" name="Google Shape;197;ga98815f829_2_85"/>
          <p:cNvGrpSpPr/>
          <p:nvPr/>
        </p:nvGrpSpPr>
        <p:grpSpPr>
          <a:xfrm>
            <a:off x="5191672" y="6667243"/>
            <a:ext cx="1808658" cy="190757"/>
            <a:chOff x="5191672" y="6667243"/>
            <a:chExt cx="1808658" cy="190757"/>
          </a:xfrm>
        </p:grpSpPr>
        <p:sp>
          <p:nvSpPr>
            <p:cNvPr id="198" name="Google Shape;198;ga98815f829_2_85"/>
            <p:cNvSpPr/>
            <p:nvPr/>
          </p:nvSpPr>
          <p:spPr>
            <a:xfrm>
              <a:off x="6096000" y="6667243"/>
              <a:ext cx="904330" cy="190757"/>
            </a:xfrm>
            <a:custGeom>
              <a:avLst/>
              <a:gdLst/>
              <a:ahLst/>
              <a:cxnLst/>
              <a:rect l="l" t="t" r="r" b="b"/>
              <a:pathLst>
                <a:path w="904330" h="190757" extrusionOk="0">
                  <a:moveTo>
                    <a:pt x="0" y="0"/>
                  </a:moveTo>
                  <a:lnTo>
                    <a:pt x="904330" y="190757"/>
                  </a:lnTo>
                  <a:lnTo>
                    <a:pt x="0" y="190757"/>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99" name="Google Shape;199;ga98815f829_2_85"/>
            <p:cNvSpPr/>
            <p:nvPr/>
          </p:nvSpPr>
          <p:spPr>
            <a:xfrm>
              <a:off x="5191672" y="6667243"/>
              <a:ext cx="904329" cy="190757"/>
            </a:xfrm>
            <a:custGeom>
              <a:avLst/>
              <a:gdLst/>
              <a:ahLst/>
              <a:cxnLst/>
              <a:rect l="l" t="t" r="r" b="b"/>
              <a:pathLst>
                <a:path w="904329" h="190757" extrusionOk="0">
                  <a:moveTo>
                    <a:pt x="904329" y="0"/>
                  </a:moveTo>
                  <a:lnTo>
                    <a:pt x="904329" y="190757"/>
                  </a:lnTo>
                  <a:lnTo>
                    <a:pt x="0" y="190757"/>
                  </a:lnTo>
                  <a:lnTo>
                    <a:pt x="90432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grpSp>
        <p:nvGrpSpPr>
          <p:cNvPr id="200" name="Google Shape;200;ga98815f829_2_85"/>
          <p:cNvGrpSpPr/>
          <p:nvPr/>
        </p:nvGrpSpPr>
        <p:grpSpPr>
          <a:xfrm>
            <a:off x="92580" y="0"/>
            <a:ext cx="12006841" cy="119641"/>
            <a:chOff x="92580" y="0"/>
            <a:chExt cx="12006841" cy="119641"/>
          </a:xfrm>
        </p:grpSpPr>
        <p:sp>
          <p:nvSpPr>
            <p:cNvPr id="201" name="Google Shape;201;ga98815f829_2_85"/>
            <p:cNvSpPr/>
            <p:nvPr/>
          </p:nvSpPr>
          <p:spPr>
            <a:xfrm>
              <a:off x="92580" y="0"/>
              <a:ext cx="5910841" cy="11964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2" name="Google Shape;202;ga98815f829_2_85"/>
            <p:cNvSpPr/>
            <p:nvPr/>
          </p:nvSpPr>
          <p:spPr>
            <a:xfrm>
              <a:off x="6188580" y="0"/>
              <a:ext cx="5910841" cy="11964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grpSp>
      <p:sp>
        <p:nvSpPr>
          <p:cNvPr id="203" name="Google Shape;203;ga98815f829_2_85"/>
          <p:cNvSpPr txBox="1"/>
          <p:nvPr/>
        </p:nvSpPr>
        <p:spPr>
          <a:xfrm>
            <a:off x="1316400" y="521675"/>
            <a:ext cx="9925200" cy="16773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US" sz="3800" b="1">
                <a:solidFill>
                  <a:schemeClr val="dk1"/>
                </a:solidFill>
                <a:latin typeface="Quattrocento Sans"/>
                <a:ea typeface="Quattrocento Sans"/>
                <a:cs typeface="Quattrocento Sans"/>
                <a:sym typeface="Quattrocento Sans"/>
              </a:rPr>
              <a:t>PRINCE GEORGE’S COUNTY PUBLIC SCHOOLS BACKGROUND</a:t>
            </a:r>
            <a:endParaRPr sz="3800" b="0" i="0" u="none" strike="noStrike" cap="none">
              <a:solidFill>
                <a:schemeClr val="dk1"/>
              </a:solidFill>
              <a:latin typeface="Quattrocento Sans"/>
              <a:ea typeface="Quattrocento Sans"/>
              <a:cs typeface="Quattrocento Sans"/>
              <a:sym typeface="Quattrocento Sans"/>
            </a:endParaRPr>
          </a:p>
        </p:txBody>
      </p:sp>
      <p:cxnSp>
        <p:nvCxnSpPr>
          <p:cNvPr id="204" name="Google Shape;204;ga98815f829_2_85"/>
          <p:cNvCxnSpPr/>
          <p:nvPr/>
        </p:nvCxnSpPr>
        <p:spPr>
          <a:xfrm>
            <a:off x="1687950" y="5515415"/>
            <a:ext cx="9182100" cy="0"/>
          </a:xfrm>
          <a:prstGeom prst="straightConnector1">
            <a:avLst/>
          </a:prstGeom>
          <a:noFill/>
          <a:ln w="9525" cap="flat" cmpd="sng">
            <a:solidFill>
              <a:schemeClr val="accent1"/>
            </a:solidFill>
            <a:prstDash val="solid"/>
            <a:miter lim="800000"/>
            <a:headEnd type="none" w="sm" len="sm"/>
            <a:tailEnd type="none" w="sm" len="sm"/>
          </a:ln>
        </p:spPr>
      </p:cxnSp>
      <p:sp>
        <p:nvSpPr>
          <p:cNvPr id="205" name="Google Shape;205;ga98815f829_2_85"/>
          <p:cNvSpPr txBox="1"/>
          <p:nvPr/>
        </p:nvSpPr>
        <p:spPr>
          <a:xfrm>
            <a:off x="540000" y="2134125"/>
            <a:ext cx="11188800" cy="28743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a:solidFill>
                  <a:schemeClr val="dk1"/>
                </a:solidFill>
                <a:latin typeface="Calibri"/>
                <a:ea typeface="Calibri"/>
                <a:cs typeface="Calibri"/>
                <a:sym typeface="Calibri"/>
              </a:rPr>
              <a:t>Prince George's County Public Schools (PGCPS), one of the nation's 25 largest school districts.</a:t>
            </a:r>
            <a:endParaRPr sz="2400">
              <a:solidFill>
                <a:schemeClr val="dk1"/>
              </a:solidFill>
              <a:latin typeface="Calibri"/>
              <a:ea typeface="Calibri"/>
              <a:cs typeface="Calibri"/>
              <a:sym typeface="Calibri"/>
            </a:endParaRPr>
          </a:p>
          <a:p>
            <a:pPr marL="0" marR="0" lvl="0" indent="0" algn="ctr" rtl="0">
              <a:spcBef>
                <a:spcPts val="0"/>
              </a:spcBef>
              <a:spcAft>
                <a:spcPts val="0"/>
              </a:spcAft>
              <a:buNone/>
            </a:pPr>
            <a:endParaRPr sz="2400">
              <a:solidFill>
                <a:schemeClr val="dk1"/>
              </a:solidFill>
              <a:latin typeface="Calibri"/>
              <a:ea typeface="Calibri"/>
              <a:cs typeface="Calibri"/>
              <a:sym typeface="Calibri"/>
            </a:endParaRPr>
          </a:p>
          <a:p>
            <a:pPr marL="0" marR="0" lvl="0" indent="0" algn="ctr" rtl="0">
              <a:spcBef>
                <a:spcPts val="0"/>
              </a:spcBef>
              <a:spcAft>
                <a:spcPts val="0"/>
              </a:spcAft>
              <a:buNone/>
            </a:pPr>
            <a:r>
              <a:rPr lang="en-US" sz="2400">
                <a:solidFill>
                  <a:schemeClr val="dk1"/>
                </a:solidFill>
                <a:latin typeface="Calibri"/>
                <a:ea typeface="Calibri"/>
                <a:cs typeface="Calibri"/>
                <a:sym typeface="Calibri"/>
              </a:rPr>
              <a:t>The school system serves a diverse student population from urban, suburban and rural communities located in the Washington, DC suburbs. </a:t>
            </a:r>
            <a:endParaRPr sz="2400">
              <a:solidFill>
                <a:schemeClr val="dk1"/>
              </a:solidFill>
              <a:latin typeface="Calibri"/>
              <a:ea typeface="Calibri"/>
              <a:cs typeface="Calibri"/>
              <a:sym typeface="Calibri"/>
            </a:endParaRPr>
          </a:p>
          <a:p>
            <a:pPr marL="0" marR="0" lvl="0" indent="0" algn="ctr" rtl="0">
              <a:spcBef>
                <a:spcPts val="0"/>
              </a:spcBef>
              <a:spcAft>
                <a:spcPts val="0"/>
              </a:spcAft>
              <a:buNone/>
            </a:pPr>
            <a:endParaRPr sz="2400">
              <a:solidFill>
                <a:schemeClr val="dk1"/>
              </a:solidFill>
              <a:latin typeface="Calibri"/>
              <a:ea typeface="Calibri"/>
              <a:cs typeface="Calibri"/>
              <a:sym typeface="Calibri"/>
            </a:endParaRPr>
          </a:p>
          <a:p>
            <a:pPr marL="0" marR="0" lvl="0" indent="0" algn="ctr" rtl="0">
              <a:spcBef>
                <a:spcPts val="0"/>
              </a:spcBef>
              <a:spcAft>
                <a:spcPts val="0"/>
              </a:spcAft>
              <a:buNone/>
            </a:pPr>
            <a:r>
              <a:rPr lang="en-US" sz="2400">
                <a:solidFill>
                  <a:schemeClr val="dk1"/>
                </a:solidFill>
                <a:latin typeface="Calibri"/>
                <a:ea typeface="Calibri"/>
                <a:cs typeface="Calibri"/>
                <a:sym typeface="Calibri"/>
              </a:rPr>
              <a:t>PGCPS is nationally recognized for innovative programs that provide students with unique learning opportunities.</a:t>
            </a:r>
            <a:endParaRPr sz="2400">
              <a:solidFill>
                <a:schemeClr val="dk1"/>
              </a:solidFill>
              <a:latin typeface="Calibri"/>
              <a:ea typeface="Calibri"/>
              <a:cs typeface="Calibri"/>
              <a:sym typeface="Calibri"/>
            </a:endParaRPr>
          </a:p>
        </p:txBody>
      </p:sp>
      <p:cxnSp>
        <p:nvCxnSpPr>
          <p:cNvPr id="206" name="Google Shape;206;ga98815f829_2_85"/>
          <p:cNvCxnSpPr/>
          <p:nvPr/>
        </p:nvCxnSpPr>
        <p:spPr>
          <a:xfrm>
            <a:off x="1560375" y="4198772"/>
            <a:ext cx="9182100" cy="0"/>
          </a:xfrm>
          <a:prstGeom prst="straightConnector1">
            <a:avLst/>
          </a:prstGeom>
          <a:noFill/>
          <a:ln w="9525" cap="flat" cmpd="sng">
            <a:solidFill>
              <a:schemeClr val="accent1"/>
            </a:solidFill>
            <a:prstDash val="solid"/>
            <a:miter lim="800000"/>
            <a:headEnd type="none" w="sm" len="sm"/>
            <a:tailEnd type="none" w="sm" len="sm"/>
          </a:ln>
        </p:spPr>
      </p:cxnSp>
      <p:sp>
        <p:nvSpPr>
          <p:cNvPr id="207" name="Google Shape;207;ga98815f829_2_85"/>
          <p:cNvSpPr txBox="1"/>
          <p:nvPr/>
        </p:nvSpPr>
        <p:spPr>
          <a:xfrm>
            <a:off x="2569031" y="5670409"/>
            <a:ext cx="7053900" cy="3693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400">
                <a:solidFill>
                  <a:schemeClr val="dk1"/>
                </a:solidFill>
                <a:latin typeface="Calibri"/>
                <a:ea typeface="Calibri"/>
                <a:cs typeface="Calibri"/>
                <a:sym typeface="Calibri"/>
              </a:rPr>
              <a:t>Test Preparation: OPTIONAL PSAT test preparation</a:t>
            </a:r>
            <a:endParaRPr/>
          </a:p>
        </p:txBody>
      </p:sp>
      <p:cxnSp>
        <p:nvCxnSpPr>
          <p:cNvPr id="208" name="Google Shape;208;ga98815f829_2_85"/>
          <p:cNvCxnSpPr/>
          <p:nvPr/>
        </p:nvCxnSpPr>
        <p:spPr>
          <a:xfrm>
            <a:off x="1560375" y="3094255"/>
            <a:ext cx="9182100" cy="0"/>
          </a:xfrm>
          <a:prstGeom prst="straightConnector1">
            <a:avLst/>
          </a:prstGeom>
          <a:noFill/>
          <a:ln w="9525" cap="flat" cmpd="sng">
            <a:solidFill>
              <a:schemeClr val="accent1"/>
            </a:solidFill>
            <a:prstDash val="solid"/>
            <a:miter lim="800000"/>
            <a:headEnd type="none" w="sm" len="sm"/>
            <a:tailEnd type="none" w="sm" len="sm"/>
          </a:ln>
        </p:spPr>
      </p:cxnSp>
      <p:cxnSp>
        <p:nvCxnSpPr>
          <p:cNvPr id="209" name="Google Shape;209;ga98815f829_2_85"/>
          <p:cNvCxnSpPr/>
          <p:nvPr/>
        </p:nvCxnSpPr>
        <p:spPr>
          <a:xfrm>
            <a:off x="1504950" y="7418525"/>
            <a:ext cx="9182100" cy="0"/>
          </a:xfrm>
          <a:prstGeom prst="straightConnector1">
            <a:avLst/>
          </a:prstGeom>
          <a:noFill/>
          <a:ln w="9525" cap="flat" cmpd="sng">
            <a:solidFill>
              <a:schemeClr val="accent1"/>
            </a:solidFill>
            <a:prstDash val="solid"/>
            <a:miter lim="800000"/>
            <a:headEnd type="none" w="sm" len="sm"/>
            <a:tailEnd type="none" w="sm" len="sm"/>
          </a:ln>
        </p:spPr>
      </p:cxnSp>
      <p:sp>
        <p:nvSpPr>
          <p:cNvPr id="210" name="Google Shape;210;ga98815f829_2_85"/>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solidFill>
                  <a:schemeClr val="dk1"/>
                </a:solidFill>
              </a:rPr>
              <a:t>2</a:t>
            </a:fld>
            <a:endParaRPr>
              <a:solidFill>
                <a:schemeClr val="dk1"/>
              </a:solidFill>
            </a:endParaRPr>
          </a:p>
        </p:txBody>
      </p:sp>
      <p:pic>
        <p:nvPicPr>
          <p:cNvPr id="211" name="Google Shape;211;ga98815f829_2_85"/>
          <p:cNvPicPr preferRelativeResize="0"/>
          <p:nvPr/>
        </p:nvPicPr>
        <p:blipFill>
          <a:blip r:embed="rId6">
            <a:alphaModFix/>
          </a:blip>
          <a:stretch>
            <a:fillRect/>
          </a:stretch>
        </p:blipFill>
        <p:spPr>
          <a:xfrm>
            <a:off x="10228200" y="5303295"/>
            <a:ext cx="1808650" cy="1454155"/>
          </a:xfrm>
          <a:prstGeom prst="rect">
            <a:avLst/>
          </a:prstGeom>
          <a:noFill/>
          <a:ln>
            <a:noFill/>
          </a:ln>
        </p:spPr>
      </p:pic>
      <p:pic>
        <p:nvPicPr>
          <p:cNvPr id="2" name="Audio Recording Nov 13, 2020 at 5:31:53 PM" descr="Audio Recording Nov 13, 2020 at 5:31:53 PM">
            <a:hlinkClick r:id="" action="ppaction://media"/>
            <a:extLst>
              <a:ext uri="{FF2B5EF4-FFF2-40B4-BE49-F238E27FC236}">
                <a16:creationId xmlns:a16="http://schemas.microsoft.com/office/drawing/2014/main" id="{765105EF-1319-D141-8C41-9E78A44BE10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37600" y="154512"/>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1001"/>
    </mc:Choice>
    <mc:Fallback>
      <p:transition spd="slow" advTm="510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0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916" objId="2"/>
        <p14:stopEvt time="49973" objId="2"/>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grpSp>
        <p:nvGrpSpPr>
          <p:cNvPr id="216" name="Google Shape;216;ga98815f829_2_139"/>
          <p:cNvGrpSpPr/>
          <p:nvPr/>
        </p:nvGrpSpPr>
        <p:grpSpPr>
          <a:xfrm>
            <a:off x="5191672" y="6667243"/>
            <a:ext cx="1808658" cy="190757"/>
            <a:chOff x="5191672" y="6667243"/>
            <a:chExt cx="1808658" cy="190757"/>
          </a:xfrm>
        </p:grpSpPr>
        <p:sp>
          <p:nvSpPr>
            <p:cNvPr id="217" name="Google Shape;217;ga98815f829_2_139"/>
            <p:cNvSpPr/>
            <p:nvPr/>
          </p:nvSpPr>
          <p:spPr>
            <a:xfrm>
              <a:off x="6096000" y="6667243"/>
              <a:ext cx="904330" cy="190757"/>
            </a:xfrm>
            <a:custGeom>
              <a:avLst/>
              <a:gdLst/>
              <a:ahLst/>
              <a:cxnLst/>
              <a:rect l="l" t="t" r="r" b="b"/>
              <a:pathLst>
                <a:path w="904330" h="190757" extrusionOk="0">
                  <a:moveTo>
                    <a:pt x="0" y="0"/>
                  </a:moveTo>
                  <a:lnTo>
                    <a:pt x="904330" y="190757"/>
                  </a:lnTo>
                  <a:lnTo>
                    <a:pt x="0" y="190757"/>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8" name="Google Shape;218;ga98815f829_2_139"/>
            <p:cNvSpPr/>
            <p:nvPr/>
          </p:nvSpPr>
          <p:spPr>
            <a:xfrm>
              <a:off x="5191672" y="6667243"/>
              <a:ext cx="904329" cy="190757"/>
            </a:xfrm>
            <a:custGeom>
              <a:avLst/>
              <a:gdLst/>
              <a:ahLst/>
              <a:cxnLst/>
              <a:rect l="l" t="t" r="r" b="b"/>
              <a:pathLst>
                <a:path w="904329" h="190757" extrusionOk="0">
                  <a:moveTo>
                    <a:pt x="904329" y="0"/>
                  </a:moveTo>
                  <a:lnTo>
                    <a:pt x="904329" y="190757"/>
                  </a:lnTo>
                  <a:lnTo>
                    <a:pt x="0" y="190757"/>
                  </a:lnTo>
                  <a:lnTo>
                    <a:pt x="90432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219" name="Google Shape;219;ga98815f829_2_139"/>
          <p:cNvGrpSpPr/>
          <p:nvPr/>
        </p:nvGrpSpPr>
        <p:grpSpPr>
          <a:xfrm>
            <a:off x="92580" y="0"/>
            <a:ext cx="12006841" cy="119641"/>
            <a:chOff x="92580" y="0"/>
            <a:chExt cx="12006841" cy="119641"/>
          </a:xfrm>
        </p:grpSpPr>
        <p:sp>
          <p:nvSpPr>
            <p:cNvPr id="220" name="Google Shape;220;ga98815f829_2_139"/>
            <p:cNvSpPr/>
            <p:nvPr/>
          </p:nvSpPr>
          <p:spPr>
            <a:xfrm>
              <a:off x="92580" y="0"/>
              <a:ext cx="5910841" cy="11964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a98815f829_2_139"/>
            <p:cNvSpPr/>
            <p:nvPr/>
          </p:nvSpPr>
          <p:spPr>
            <a:xfrm>
              <a:off x="6188580" y="0"/>
              <a:ext cx="5910841" cy="11964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22" name="Google Shape;222;ga98815f829_2_139"/>
          <p:cNvSpPr txBox="1"/>
          <p:nvPr/>
        </p:nvSpPr>
        <p:spPr>
          <a:xfrm>
            <a:off x="711125" y="2011125"/>
            <a:ext cx="11109000" cy="19563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3500">
                <a:solidFill>
                  <a:schemeClr val="dk1"/>
                </a:solidFill>
                <a:latin typeface="Calibri"/>
                <a:ea typeface="Calibri"/>
                <a:cs typeface="Calibri"/>
                <a:sym typeface="Calibri"/>
              </a:rPr>
              <a:t>Do students that receive test preparation score higher (in writing, math and reading) than students that don’t receive test preparation?</a:t>
            </a:r>
            <a:endParaRPr sz="3500"/>
          </a:p>
        </p:txBody>
      </p:sp>
      <p:sp>
        <p:nvSpPr>
          <p:cNvPr id="223" name="Google Shape;223;ga98815f829_2_139"/>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solidFill>
                  <a:schemeClr val="dk1"/>
                </a:solidFill>
              </a:rPr>
              <a:t>3</a:t>
            </a:fld>
            <a:endParaRPr>
              <a:solidFill>
                <a:schemeClr val="dk1"/>
              </a:solidFill>
            </a:endParaRPr>
          </a:p>
        </p:txBody>
      </p:sp>
      <p:sp>
        <p:nvSpPr>
          <p:cNvPr id="224" name="Google Shape;224;ga98815f829_2_139"/>
          <p:cNvSpPr/>
          <p:nvPr/>
        </p:nvSpPr>
        <p:spPr>
          <a:xfrm>
            <a:off x="2616381" y="406153"/>
            <a:ext cx="7169400" cy="1174200"/>
          </a:xfrm>
          <a:prstGeom prst="roundRect">
            <a:avLst>
              <a:gd name="adj" fmla="val 50000"/>
            </a:avLst>
          </a:prstGeom>
          <a:solidFill>
            <a:schemeClr val="accent2"/>
          </a:solidFill>
          <a:ln>
            <a:noFill/>
          </a:ln>
        </p:spPr>
        <p:txBody>
          <a:bodyPr spcFirstLastPara="1" wrap="square" lIns="0" tIns="0" rIns="0" bIns="0" anchor="ctr" anchorCtr="0">
            <a:noAutofit/>
          </a:bodyPr>
          <a:lstStyle/>
          <a:p>
            <a:pPr marL="0" marR="0" lvl="0" indent="0" algn="ctr" rtl="0">
              <a:spcBef>
                <a:spcPts val="0"/>
              </a:spcBef>
              <a:spcAft>
                <a:spcPts val="0"/>
              </a:spcAft>
              <a:buNone/>
            </a:pPr>
            <a:r>
              <a:rPr lang="en-US" sz="4800" b="1">
                <a:solidFill>
                  <a:schemeClr val="lt1"/>
                </a:solidFill>
                <a:latin typeface="Calibri"/>
                <a:ea typeface="Calibri"/>
                <a:cs typeface="Calibri"/>
                <a:sym typeface="Calibri"/>
              </a:rPr>
              <a:t>QUESTION</a:t>
            </a:r>
            <a:endParaRPr sz="4800" b="1"/>
          </a:p>
        </p:txBody>
      </p:sp>
      <p:pic>
        <p:nvPicPr>
          <p:cNvPr id="225" name="Google Shape;225;ga98815f829_2_139"/>
          <p:cNvPicPr preferRelativeResize="0"/>
          <p:nvPr/>
        </p:nvPicPr>
        <p:blipFill>
          <a:blip r:embed="rId6">
            <a:alphaModFix/>
          </a:blip>
          <a:stretch>
            <a:fillRect/>
          </a:stretch>
        </p:blipFill>
        <p:spPr>
          <a:xfrm>
            <a:off x="6096000" y="4010350"/>
            <a:ext cx="3500250" cy="2433375"/>
          </a:xfrm>
          <a:prstGeom prst="rect">
            <a:avLst/>
          </a:prstGeom>
          <a:noFill/>
          <a:ln>
            <a:noFill/>
          </a:ln>
        </p:spPr>
      </p:pic>
      <p:pic>
        <p:nvPicPr>
          <p:cNvPr id="226" name="Google Shape;226;ga98815f829_2_139"/>
          <p:cNvPicPr preferRelativeResize="0"/>
          <p:nvPr/>
        </p:nvPicPr>
        <p:blipFill>
          <a:blip r:embed="rId7">
            <a:alphaModFix/>
          </a:blip>
          <a:stretch>
            <a:fillRect/>
          </a:stretch>
        </p:blipFill>
        <p:spPr>
          <a:xfrm>
            <a:off x="2249750" y="4010350"/>
            <a:ext cx="3846250" cy="2433375"/>
          </a:xfrm>
          <a:prstGeom prst="rect">
            <a:avLst/>
          </a:prstGeom>
          <a:noFill/>
          <a:ln>
            <a:noFill/>
          </a:ln>
        </p:spPr>
      </p:pic>
      <p:pic>
        <p:nvPicPr>
          <p:cNvPr id="2" name="Audio Recording Nov 13, 2020 at 5:32:24 PM" descr="Audio Recording Nov 13, 2020 at 5:32:24 PM">
            <a:hlinkClick r:id="" action="ppaction://media"/>
            <a:extLst>
              <a:ext uri="{FF2B5EF4-FFF2-40B4-BE49-F238E27FC236}">
                <a16:creationId xmlns:a16="http://schemas.microsoft.com/office/drawing/2014/main" id="{5028E13B-EA0A-F043-9E8B-55A4F150A65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2247" y="119641"/>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9491"/>
    </mc:Choice>
    <mc:Fallback>
      <p:transition spd="slow" advTm="1949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810" objId="2"/>
        <p14:stopEvt time="18948" objId="2"/>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grpSp>
        <p:nvGrpSpPr>
          <p:cNvPr id="231" name="Google Shape;231;ga98815f829_2_214"/>
          <p:cNvGrpSpPr/>
          <p:nvPr/>
        </p:nvGrpSpPr>
        <p:grpSpPr>
          <a:xfrm>
            <a:off x="5191672" y="6667243"/>
            <a:ext cx="1808658" cy="190757"/>
            <a:chOff x="5191672" y="6667243"/>
            <a:chExt cx="1808658" cy="190757"/>
          </a:xfrm>
        </p:grpSpPr>
        <p:sp>
          <p:nvSpPr>
            <p:cNvPr id="232" name="Google Shape;232;ga98815f829_2_214"/>
            <p:cNvSpPr/>
            <p:nvPr/>
          </p:nvSpPr>
          <p:spPr>
            <a:xfrm>
              <a:off x="6096000" y="6667243"/>
              <a:ext cx="904330" cy="190757"/>
            </a:xfrm>
            <a:custGeom>
              <a:avLst/>
              <a:gdLst/>
              <a:ahLst/>
              <a:cxnLst/>
              <a:rect l="l" t="t" r="r" b="b"/>
              <a:pathLst>
                <a:path w="904330" h="190757" extrusionOk="0">
                  <a:moveTo>
                    <a:pt x="0" y="0"/>
                  </a:moveTo>
                  <a:lnTo>
                    <a:pt x="904330" y="190757"/>
                  </a:lnTo>
                  <a:lnTo>
                    <a:pt x="0" y="190757"/>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3" name="Google Shape;233;ga98815f829_2_214"/>
            <p:cNvSpPr/>
            <p:nvPr/>
          </p:nvSpPr>
          <p:spPr>
            <a:xfrm>
              <a:off x="5191672" y="6667243"/>
              <a:ext cx="904329" cy="190757"/>
            </a:xfrm>
            <a:custGeom>
              <a:avLst/>
              <a:gdLst/>
              <a:ahLst/>
              <a:cxnLst/>
              <a:rect l="l" t="t" r="r" b="b"/>
              <a:pathLst>
                <a:path w="904329" h="190757" extrusionOk="0">
                  <a:moveTo>
                    <a:pt x="904329" y="0"/>
                  </a:moveTo>
                  <a:lnTo>
                    <a:pt x="904329" y="190757"/>
                  </a:lnTo>
                  <a:lnTo>
                    <a:pt x="0" y="190757"/>
                  </a:lnTo>
                  <a:lnTo>
                    <a:pt x="90432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234" name="Google Shape;234;ga98815f829_2_214"/>
          <p:cNvGrpSpPr/>
          <p:nvPr/>
        </p:nvGrpSpPr>
        <p:grpSpPr>
          <a:xfrm>
            <a:off x="92580" y="0"/>
            <a:ext cx="12006841" cy="119641"/>
            <a:chOff x="92580" y="0"/>
            <a:chExt cx="12006841" cy="119641"/>
          </a:xfrm>
        </p:grpSpPr>
        <p:sp>
          <p:nvSpPr>
            <p:cNvPr id="235" name="Google Shape;235;ga98815f829_2_214"/>
            <p:cNvSpPr/>
            <p:nvPr/>
          </p:nvSpPr>
          <p:spPr>
            <a:xfrm>
              <a:off x="92580" y="0"/>
              <a:ext cx="5910841" cy="11964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6" name="Google Shape;236;ga98815f829_2_214"/>
            <p:cNvSpPr/>
            <p:nvPr/>
          </p:nvSpPr>
          <p:spPr>
            <a:xfrm>
              <a:off x="6188580" y="0"/>
              <a:ext cx="5910841" cy="11964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37" name="Google Shape;237;ga98815f829_2_214"/>
          <p:cNvSpPr txBox="1"/>
          <p:nvPr/>
        </p:nvSpPr>
        <p:spPr>
          <a:xfrm>
            <a:off x="835675" y="503011"/>
            <a:ext cx="10780500" cy="6771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US" sz="4400" b="1">
                <a:solidFill>
                  <a:schemeClr val="dk1"/>
                </a:solidFill>
                <a:latin typeface="Quattrocento Sans"/>
                <a:ea typeface="Quattrocento Sans"/>
                <a:cs typeface="Quattrocento Sans"/>
                <a:sym typeface="Quattrocento Sans"/>
              </a:rPr>
              <a:t>THE VALUE OF TEST PREPARATION</a:t>
            </a:r>
            <a:endParaRPr sz="4400">
              <a:solidFill>
                <a:schemeClr val="dk1"/>
              </a:solidFill>
              <a:latin typeface="Quattrocento Sans"/>
              <a:ea typeface="Quattrocento Sans"/>
              <a:cs typeface="Quattrocento Sans"/>
              <a:sym typeface="Quattrocento Sans"/>
            </a:endParaRPr>
          </a:p>
        </p:txBody>
      </p:sp>
      <p:sp>
        <p:nvSpPr>
          <p:cNvPr id="238" name="Google Shape;238;ga98815f829_2_214"/>
          <p:cNvSpPr txBox="1"/>
          <p:nvPr/>
        </p:nvSpPr>
        <p:spPr>
          <a:xfrm>
            <a:off x="2027425" y="1245425"/>
            <a:ext cx="8463900" cy="3078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000">
                <a:solidFill>
                  <a:schemeClr val="dk1"/>
                </a:solidFill>
                <a:latin typeface="Calibri"/>
                <a:ea typeface="Calibri"/>
                <a:cs typeface="Calibri"/>
                <a:sym typeface="Calibri"/>
              </a:rPr>
              <a:t>TEST PREP’S RELATIONSHIP TO WRITING, MATH &amp; READING TESTING SCORES</a:t>
            </a:r>
            <a:endParaRPr/>
          </a:p>
        </p:txBody>
      </p:sp>
      <p:sp>
        <p:nvSpPr>
          <p:cNvPr id="239" name="Google Shape;239;ga98815f829_2_214"/>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solidFill>
                  <a:schemeClr val="dk1"/>
                </a:solidFill>
              </a:rPr>
              <a:t>4</a:t>
            </a:fld>
            <a:endParaRPr>
              <a:solidFill>
                <a:schemeClr val="dk1"/>
              </a:solidFill>
            </a:endParaRPr>
          </a:p>
        </p:txBody>
      </p:sp>
      <p:grpSp>
        <p:nvGrpSpPr>
          <p:cNvPr id="240" name="Google Shape;240;ga98815f829_2_214"/>
          <p:cNvGrpSpPr/>
          <p:nvPr/>
        </p:nvGrpSpPr>
        <p:grpSpPr>
          <a:xfrm>
            <a:off x="7599150" y="1705345"/>
            <a:ext cx="3543301" cy="4666769"/>
            <a:chOff x="4324350" y="1901715"/>
            <a:chExt cx="3543301" cy="4299188"/>
          </a:xfrm>
        </p:grpSpPr>
        <p:sp>
          <p:nvSpPr>
            <p:cNvPr id="241" name="Google Shape;241;ga98815f829_2_214"/>
            <p:cNvSpPr/>
            <p:nvPr/>
          </p:nvSpPr>
          <p:spPr>
            <a:xfrm>
              <a:off x="4324350" y="3146334"/>
              <a:ext cx="3543300" cy="3054569"/>
            </a:xfrm>
            <a:prstGeom prst="triangle">
              <a:avLst>
                <a:gd name="adj" fmla="val 50000"/>
              </a:avLst>
            </a:prstGeom>
            <a:solidFill>
              <a:schemeClr val="accent2">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2" name="Google Shape;242;ga98815f829_2_214"/>
            <p:cNvSpPr/>
            <p:nvPr/>
          </p:nvSpPr>
          <p:spPr>
            <a:xfrm rot="10800000">
              <a:off x="4324351" y="1901715"/>
              <a:ext cx="3543300" cy="3054569"/>
            </a:xfrm>
            <a:prstGeom prst="triangle">
              <a:avLst>
                <a:gd name="adj" fmla="val 50000"/>
              </a:avLst>
            </a:prstGeom>
            <a:solidFill>
              <a:schemeClr val="accent1">
                <a:alpha val="4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43" name="Google Shape;243;ga98815f829_2_214"/>
          <p:cNvSpPr txBox="1"/>
          <p:nvPr/>
        </p:nvSpPr>
        <p:spPr>
          <a:xfrm>
            <a:off x="623900" y="1977325"/>
            <a:ext cx="5605200" cy="3957900"/>
          </a:xfrm>
          <a:prstGeom prst="rect">
            <a:avLst/>
          </a:prstGeom>
          <a:noFill/>
          <a:ln>
            <a:noFill/>
          </a:ln>
        </p:spPr>
        <p:txBody>
          <a:bodyPr spcFirstLastPara="1" wrap="square" lIns="0" tIns="0" rIns="0" bIns="0" anchor="ctr" anchorCtr="0">
            <a:noAutofit/>
          </a:bodyPr>
          <a:lstStyle/>
          <a:p>
            <a:pPr marL="457200" marR="0" lvl="0" indent="0" algn="l" rtl="0">
              <a:spcBef>
                <a:spcPts val="0"/>
              </a:spcBef>
              <a:spcAft>
                <a:spcPts val="0"/>
              </a:spcAft>
              <a:buNone/>
            </a:pPr>
            <a:endParaRPr sz="1700">
              <a:solidFill>
                <a:schemeClr val="dk1"/>
              </a:solidFill>
              <a:latin typeface="Calibri"/>
              <a:ea typeface="Calibri"/>
              <a:cs typeface="Calibri"/>
              <a:sym typeface="Calibri"/>
            </a:endParaRPr>
          </a:p>
          <a:p>
            <a:pPr marL="457200" marR="0" lvl="0" indent="-336550" algn="l" rtl="0">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68% of students that scored below 76% on writing test were students that did not complete a test preparation course</a:t>
            </a:r>
            <a:endParaRPr sz="1700">
              <a:solidFill>
                <a:schemeClr val="dk1"/>
              </a:solidFill>
              <a:latin typeface="Calibri"/>
              <a:ea typeface="Calibri"/>
              <a:cs typeface="Calibri"/>
              <a:sym typeface="Calibri"/>
            </a:endParaRPr>
          </a:p>
          <a:p>
            <a:pPr marL="457200" marR="0" lvl="0" indent="-336550" algn="l" rtl="0">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Variables: Gender, Race/Ethnicity, Parental Level of Education, Lunch, Test Preparation Course, Math Score, Reading Score and Writing Score</a:t>
            </a:r>
            <a:endParaRPr sz="1700">
              <a:solidFill>
                <a:schemeClr val="dk1"/>
              </a:solidFill>
              <a:latin typeface="Calibri"/>
              <a:ea typeface="Calibri"/>
              <a:cs typeface="Calibri"/>
              <a:sym typeface="Calibri"/>
            </a:endParaRPr>
          </a:p>
          <a:p>
            <a:pPr marL="914400" lvl="1" indent="-336550" algn="l" rtl="0">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Found that the most important factor was writing scores (39% of variable importance)</a:t>
            </a:r>
            <a:endParaRPr sz="1700">
              <a:solidFill>
                <a:schemeClr val="dk1"/>
              </a:solidFill>
              <a:latin typeface="Calibri"/>
              <a:ea typeface="Calibri"/>
              <a:cs typeface="Calibri"/>
              <a:sym typeface="Calibri"/>
            </a:endParaRPr>
          </a:p>
          <a:p>
            <a:pPr marL="457200" lvl="0" indent="-336550" algn="l" rtl="0">
              <a:spcBef>
                <a:spcPts val="0"/>
              </a:spcBef>
              <a:spcAft>
                <a:spcPts val="0"/>
              </a:spcAft>
              <a:buClr>
                <a:schemeClr val="dk1"/>
              </a:buClr>
              <a:buSzPts val="1700"/>
              <a:buFont typeface="Calibri"/>
              <a:buChar char="●"/>
            </a:pPr>
            <a:r>
              <a:rPr lang="en-US" sz="1700">
                <a:solidFill>
                  <a:schemeClr val="dk1"/>
                </a:solidFill>
                <a:latin typeface="Calibri"/>
                <a:ea typeface="Calibri"/>
                <a:cs typeface="Calibri"/>
                <a:sym typeface="Calibri"/>
              </a:rPr>
              <a:t>Two models were completed:</a:t>
            </a:r>
            <a:endParaRPr sz="1700">
              <a:solidFill>
                <a:schemeClr val="dk1"/>
              </a:solidFill>
              <a:latin typeface="Calibri"/>
              <a:ea typeface="Calibri"/>
              <a:cs typeface="Calibri"/>
              <a:sym typeface="Calibri"/>
            </a:endParaRPr>
          </a:p>
          <a:p>
            <a:pPr marL="1371600" lvl="2" indent="-336550" algn="l" rtl="0">
              <a:spcBef>
                <a:spcPts val="0"/>
              </a:spcBef>
              <a:spcAft>
                <a:spcPts val="0"/>
              </a:spcAft>
              <a:buClr>
                <a:schemeClr val="dk1"/>
              </a:buClr>
              <a:buSzPts val="1700"/>
              <a:buFont typeface="Calibri"/>
              <a:buChar char="■"/>
            </a:pPr>
            <a:r>
              <a:rPr lang="en-US" sz="1700" u="sng">
                <a:solidFill>
                  <a:schemeClr val="dk1"/>
                </a:solidFill>
                <a:latin typeface="Calibri"/>
                <a:ea typeface="Calibri"/>
                <a:cs typeface="Calibri"/>
                <a:sym typeface="Calibri"/>
              </a:rPr>
              <a:t>KNN classification of test preparation versus no test preparation: </a:t>
            </a:r>
            <a:r>
              <a:rPr lang="en-US" sz="1700">
                <a:solidFill>
                  <a:schemeClr val="dk1"/>
                </a:solidFill>
                <a:latin typeface="Calibri"/>
                <a:ea typeface="Calibri"/>
                <a:cs typeface="Calibri"/>
                <a:sym typeface="Calibri"/>
              </a:rPr>
              <a:t>these variables only gave accuracy of 69.5%</a:t>
            </a:r>
            <a:endParaRPr sz="1700">
              <a:solidFill>
                <a:schemeClr val="dk1"/>
              </a:solidFill>
              <a:latin typeface="Calibri"/>
              <a:ea typeface="Calibri"/>
              <a:cs typeface="Calibri"/>
              <a:sym typeface="Calibri"/>
            </a:endParaRPr>
          </a:p>
          <a:p>
            <a:pPr marL="1371600" lvl="2" indent="-336550" algn="l" rtl="0">
              <a:spcBef>
                <a:spcPts val="0"/>
              </a:spcBef>
              <a:spcAft>
                <a:spcPts val="0"/>
              </a:spcAft>
              <a:buClr>
                <a:schemeClr val="dk1"/>
              </a:buClr>
              <a:buSzPts val="1700"/>
              <a:buFont typeface="Calibri"/>
              <a:buChar char="■"/>
            </a:pPr>
            <a:r>
              <a:rPr lang="en-US" sz="1700" u="sng">
                <a:solidFill>
                  <a:schemeClr val="dk1"/>
                </a:solidFill>
                <a:latin typeface="Calibri"/>
                <a:ea typeface="Calibri"/>
                <a:cs typeface="Calibri"/>
                <a:sym typeface="Calibri"/>
              </a:rPr>
              <a:t>Decision Tree classification: </a:t>
            </a:r>
            <a:r>
              <a:rPr lang="en-US" sz="1700">
                <a:solidFill>
                  <a:schemeClr val="dk1"/>
                </a:solidFill>
                <a:latin typeface="Calibri"/>
                <a:ea typeface="Calibri"/>
                <a:cs typeface="Calibri"/>
                <a:sym typeface="Calibri"/>
              </a:rPr>
              <a:t>these variables gave accuracy of 71.8%</a:t>
            </a:r>
            <a:endParaRPr sz="1700">
              <a:solidFill>
                <a:schemeClr val="dk1"/>
              </a:solidFill>
              <a:latin typeface="Calibri"/>
              <a:ea typeface="Calibri"/>
              <a:cs typeface="Calibri"/>
              <a:sym typeface="Calibri"/>
            </a:endParaRPr>
          </a:p>
          <a:p>
            <a:pPr marL="914400" marR="0" lvl="0" indent="0" algn="l" rtl="0">
              <a:spcBef>
                <a:spcPts val="0"/>
              </a:spcBef>
              <a:spcAft>
                <a:spcPts val="0"/>
              </a:spcAft>
              <a:buNone/>
            </a:pPr>
            <a:endParaRPr sz="1700">
              <a:solidFill>
                <a:schemeClr val="dk1"/>
              </a:solidFill>
              <a:latin typeface="Calibri"/>
              <a:ea typeface="Calibri"/>
              <a:cs typeface="Calibri"/>
              <a:sym typeface="Calibri"/>
            </a:endParaRPr>
          </a:p>
        </p:txBody>
      </p:sp>
      <p:pic>
        <p:nvPicPr>
          <p:cNvPr id="244" name="Google Shape;244;ga98815f829_2_214"/>
          <p:cNvPicPr preferRelativeResize="0"/>
          <p:nvPr/>
        </p:nvPicPr>
        <p:blipFill>
          <a:blip r:embed="rId5">
            <a:alphaModFix/>
          </a:blip>
          <a:stretch>
            <a:fillRect/>
          </a:stretch>
        </p:blipFill>
        <p:spPr>
          <a:xfrm>
            <a:off x="6566225" y="1614638"/>
            <a:ext cx="5448275" cy="4848201"/>
          </a:xfrm>
          <a:prstGeom prst="rect">
            <a:avLst/>
          </a:prstGeom>
          <a:noFill/>
          <a:ln>
            <a:noFill/>
          </a:ln>
        </p:spPr>
      </p:pic>
      <p:pic>
        <p:nvPicPr>
          <p:cNvPr id="4" name="Recorded Sound">
            <a:hlinkClick r:id="" action="ppaction://media"/>
            <a:extLst>
              <a:ext uri="{FF2B5EF4-FFF2-40B4-BE49-F238E27FC236}">
                <a16:creationId xmlns:a16="http://schemas.microsoft.com/office/drawing/2014/main" id="{40551E00-BDE7-4EAB-A6A0-8CDB445E76D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75825" y="308255"/>
            <a:ext cx="573706" cy="57370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5536"/>
    </mc:Choice>
    <mc:Fallback>
      <p:transition spd="slow" advTm="6553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4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grpSp>
        <p:nvGrpSpPr>
          <p:cNvPr id="249" name="Google Shape;249;ga98815f829_2_239"/>
          <p:cNvGrpSpPr/>
          <p:nvPr/>
        </p:nvGrpSpPr>
        <p:grpSpPr>
          <a:xfrm>
            <a:off x="5191672" y="6667243"/>
            <a:ext cx="1808658" cy="190757"/>
            <a:chOff x="5191672" y="6667243"/>
            <a:chExt cx="1808658" cy="190757"/>
          </a:xfrm>
        </p:grpSpPr>
        <p:sp>
          <p:nvSpPr>
            <p:cNvPr id="250" name="Google Shape;250;ga98815f829_2_239"/>
            <p:cNvSpPr/>
            <p:nvPr/>
          </p:nvSpPr>
          <p:spPr>
            <a:xfrm>
              <a:off x="6096000" y="6667243"/>
              <a:ext cx="904330" cy="190757"/>
            </a:xfrm>
            <a:custGeom>
              <a:avLst/>
              <a:gdLst/>
              <a:ahLst/>
              <a:cxnLst/>
              <a:rect l="l" t="t" r="r" b="b"/>
              <a:pathLst>
                <a:path w="904330" h="190757" extrusionOk="0">
                  <a:moveTo>
                    <a:pt x="0" y="0"/>
                  </a:moveTo>
                  <a:lnTo>
                    <a:pt x="904330" y="190757"/>
                  </a:lnTo>
                  <a:lnTo>
                    <a:pt x="0" y="190757"/>
                  </a:lnTo>
                  <a:lnTo>
                    <a:pt x="0"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1" name="Google Shape;251;ga98815f829_2_239"/>
            <p:cNvSpPr/>
            <p:nvPr/>
          </p:nvSpPr>
          <p:spPr>
            <a:xfrm>
              <a:off x="5191672" y="6667243"/>
              <a:ext cx="904329" cy="190757"/>
            </a:xfrm>
            <a:custGeom>
              <a:avLst/>
              <a:gdLst/>
              <a:ahLst/>
              <a:cxnLst/>
              <a:rect l="l" t="t" r="r" b="b"/>
              <a:pathLst>
                <a:path w="904329" h="190757" extrusionOk="0">
                  <a:moveTo>
                    <a:pt x="904329" y="0"/>
                  </a:moveTo>
                  <a:lnTo>
                    <a:pt x="904329" y="190757"/>
                  </a:lnTo>
                  <a:lnTo>
                    <a:pt x="0" y="190757"/>
                  </a:lnTo>
                  <a:lnTo>
                    <a:pt x="904329"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252" name="Google Shape;252;ga98815f829_2_239"/>
          <p:cNvGrpSpPr/>
          <p:nvPr/>
        </p:nvGrpSpPr>
        <p:grpSpPr>
          <a:xfrm>
            <a:off x="92580" y="0"/>
            <a:ext cx="12006841" cy="119641"/>
            <a:chOff x="92580" y="0"/>
            <a:chExt cx="12006841" cy="119641"/>
          </a:xfrm>
        </p:grpSpPr>
        <p:sp>
          <p:nvSpPr>
            <p:cNvPr id="253" name="Google Shape;253;ga98815f829_2_239"/>
            <p:cNvSpPr/>
            <p:nvPr/>
          </p:nvSpPr>
          <p:spPr>
            <a:xfrm>
              <a:off x="92580" y="0"/>
              <a:ext cx="5910841" cy="11964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4" name="Google Shape;254;ga98815f829_2_239"/>
            <p:cNvSpPr/>
            <p:nvPr/>
          </p:nvSpPr>
          <p:spPr>
            <a:xfrm>
              <a:off x="6188580" y="0"/>
              <a:ext cx="5910841" cy="11964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55" name="Google Shape;255;ga98815f829_2_239"/>
          <p:cNvSpPr txBox="1"/>
          <p:nvPr/>
        </p:nvSpPr>
        <p:spPr>
          <a:xfrm>
            <a:off x="1905002" y="1101725"/>
            <a:ext cx="8382000" cy="677100"/>
          </a:xfrm>
          <a:prstGeom prst="rect">
            <a:avLst/>
          </a:prstGeom>
          <a:noFill/>
          <a:ln>
            <a:noFill/>
          </a:ln>
        </p:spPr>
        <p:txBody>
          <a:bodyPr spcFirstLastPara="1" wrap="square" lIns="0" tIns="0" rIns="0" bIns="0" anchor="ctr" anchorCtr="0">
            <a:noAutofit/>
          </a:bodyPr>
          <a:lstStyle/>
          <a:p>
            <a:pPr marL="0" marR="0" lvl="0" indent="0" algn="ctr" rtl="0">
              <a:spcBef>
                <a:spcPts val="0"/>
              </a:spcBef>
              <a:spcAft>
                <a:spcPts val="0"/>
              </a:spcAft>
              <a:buNone/>
            </a:pPr>
            <a:r>
              <a:rPr lang="en-US" sz="4400" b="1">
                <a:solidFill>
                  <a:schemeClr val="dk1"/>
                </a:solidFill>
                <a:latin typeface="Quattrocento Sans"/>
                <a:ea typeface="Quattrocento Sans"/>
                <a:cs typeface="Quattrocento Sans"/>
                <a:sym typeface="Quattrocento Sans"/>
              </a:rPr>
              <a:t>RECOMMENDATIONS</a:t>
            </a:r>
            <a:endParaRPr sz="4400">
              <a:solidFill>
                <a:schemeClr val="dk1"/>
              </a:solidFill>
              <a:latin typeface="Quattrocento Sans"/>
              <a:ea typeface="Quattrocento Sans"/>
              <a:cs typeface="Quattrocento Sans"/>
              <a:sym typeface="Quattrocento Sans"/>
            </a:endParaRPr>
          </a:p>
        </p:txBody>
      </p:sp>
      <p:sp>
        <p:nvSpPr>
          <p:cNvPr id="256" name="Google Shape;256;ga98815f829_2_239"/>
          <p:cNvSpPr txBox="1"/>
          <p:nvPr/>
        </p:nvSpPr>
        <p:spPr>
          <a:xfrm>
            <a:off x="704852" y="1931233"/>
            <a:ext cx="10782300" cy="3078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2700">
                <a:solidFill>
                  <a:schemeClr val="dk1"/>
                </a:solidFill>
                <a:latin typeface="Calibri"/>
                <a:ea typeface="Calibri"/>
                <a:cs typeface="Calibri"/>
                <a:sym typeface="Calibri"/>
              </a:rPr>
              <a:t>PROVIDE FREE &amp; MANDATORY TEST PREPARATION COURSES!</a:t>
            </a:r>
            <a:endParaRPr sz="2100"/>
          </a:p>
        </p:txBody>
      </p:sp>
      <p:sp>
        <p:nvSpPr>
          <p:cNvPr id="257" name="Google Shape;257;ga98815f829_2_239"/>
          <p:cNvSpPr txBox="1">
            <a:spLocks noGrp="1"/>
          </p:cNvSpPr>
          <p:nvPr>
            <p:ph type="sldNum" idx="12"/>
          </p:nvPr>
        </p:nvSpPr>
        <p:spPr>
          <a:xfrm>
            <a:off x="4724400" y="6356350"/>
            <a:ext cx="27432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fld id="{00000000-1234-1234-1234-123412341234}" type="slidenum">
              <a:rPr lang="en-US">
                <a:solidFill>
                  <a:schemeClr val="dk1"/>
                </a:solidFill>
              </a:rPr>
              <a:t>5</a:t>
            </a:fld>
            <a:endParaRPr>
              <a:solidFill>
                <a:schemeClr val="dk1"/>
              </a:solidFill>
            </a:endParaRPr>
          </a:p>
        </p:txBody>
      </p:sp>
      <p:sp>
        <p:nvSpPr>
          <p:cNvPr id="258" name="Google Shape;258;ga98815f829_2_239"/>
          <p:cNvSpPr txBox="1"/>
          <p:nvPr/>
        </p:nvSpPr>
        <p:spPr>
          <a:xfrm>
            <a:off x="267525" y="3540903"/>
            <a:ext cx="3617400" cy="738600"/>
          </a:xfrm>
          <a:prstGeom prst="rect">
            <a:avLst/>
          </a:prstGeom>
          <a:noFill/>
          <a:ln>
            <a:noFill/>
          </a:ln>
        </p:spPr>
        <p:txBody>
          <a:bodyPr spcFirstLastPara="1" wrap="square" lIns="0" tIns="0" rIns="0" bIns="0" anchor="ctr" anchorCtr="0">
            <a:noAutofit/>
          </a:bodyPr>
          <a:lstStyle/>
          <a:p>
            <a:pPr marL="0" marR="0" lvl="0" indent="0" algn="r" rtl="0">
              <a:spcBef>
                <a:spcPts val="0"/>
              </a:spcBef>
              <a:spcAft>
                <a:spcPts val="0"/>
              </a:spcAft>
              <a:buNone/>
            </a:pPr>
            <a:r>
              <a:rPr lang="en-US" sz="1600">
                <a:solidFill>
                  <a:schemeClr val="dk1"/>
                </a:solidFill>
                <a:latin typeface="Calibri"/>
                <a:ea typeface="Calibri"/>
                <a:cs typeface="Calibri"/>
                <a:sym typeface="Calibri"/>
              </a:rPr>
              <a:t>Funding preparation academies/courses to be included in the county curriculum</a:t>
            </a:r>
            <a:endParaRPr/>
          </a:p>
        </p:txBody>
      </p:sp>
      <p:sp>
        <p:nvSpPr>
          <p:cNvPr id="259" name="Google Shape;259;ga98815f829_2_239"/>
          <p:cNvSpPr txBox="1"/>
          <p:nvPr/>
        </p:nvSpPr>
        <p:spPr>
          <a:xfrm>
            <a:off x="8345874" y="3540864"/>
            <a:ext cx="3655500" cy="738600"/>
          </a:xfrm>
          <a:prstGeom prst="rect">
            <a:avLst/>
          </a:prstGeom>
          <a:noFill/>
          <a:ln>
            <a:noFill/>
          </a:ln>
        </p:spPr>
        <p:txBody>
          <a:bodyPr spcFirstLastPara="1" wrap="square" lIns="0" tIns="0" rIns="0" bIns="0" anchor="ctr" anchorCtr="0">
            <a:noAutofit/>
          </a:bodyPr>
          <a:lstStyle/>
          <a:p>
            <a:pPr marL="0" marR="0" lvl="0" indent="0" algn="l" rtl="0">
              <a:spcBef>
                <a:spcPts val="0"/>
              </a:spcBef>
              <a:spcAft>
                <a:spcPts val="0"/>
              </a:spcAft>
              <a:buNone/>
            </a:pPr>
            <a:r>
              <a:rPr lang="en-US" sz="1600" dirty="0">
                <a:solidFill>
                  <a:schemeClr val="dk1"/>
                </a:solidFill>
                <a:latin typeface="Calibri"/>
                <a:ea typeface="Calibri"/>
                <a:cs typeface="Calibri"/>
                <a:sym typeface="Calibri"/>
              </a:rPr>
              <a:t>After implementing free and mandatory test preparation courses, compare pre and post implementation scores</a:t>
            </a:r>
            <a:endParaRPr dirty="0"/>
          </a:p>
        </p:txBody>
      </p:sp>
      <p:sp>
        <p:nvSpPr>
          <p:cNvPr id="260" name="Google Shape;260;ga98815f829_2_239"/>
          <p:cNvSpPr/>
          <p:nvPr/>
        </p:nvSpPr>
        <p:spPr>
          <a:xfrm>
            <a:off x="2730500" y="3372881"/>
            <a:ext cx="1115700" cy="477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1" name="Google Shape;261;ga98815f829_2_239"/>
          <p:cNvSpPr/>
          <p:nvPr/>
        </p:nvSpPr>
        <p:spPr>
          <a:xfrm>
            <a:off x="8345874" y="3372881"/>
            <a:ext cx="1115700" cy="47700"/>
          </a:xfrm>
          <a:prstGeom prst="rect">
            <a:avLst/>
          </a:prstGeom>
          <a:solidFill>
            <a:srgbClr val="06325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62" name="Google Shape;262;ga98815f829_2_239"/>
          <p:cNvGrpSpPr/>
          <p:nvPr/>
        </p:nvGrpSpPr>
        <p:grpSpPr>
          <a:xfrm>
            <a:off x="3996475" y="2907637"/>
            <a:ext cx="3873500" cy="1784047"/>
            <a:chOff x="4159250" y="3856665"/>
            <a:chExt cx="3873500" cy="1784047"/>
          </a:xfrm>
        </p:grpSpPr>
        <p:sp>
          <p:nvSpPr>
            <p:cNvPr id="263" name="Google Shape;263;ga98815f829_2_239"/>
            <p:cNvSpPr/>
            <p:nvPr/>
          </p:nvSpPr>
          <p:spPr>
            <a:xfrm>
              <a:off x="4159250" y="3856665"/>
              <a:ext cx="1612800" cy="1612800"/>
            </a:xfrm>
            <a:prstGeom prst="roundRect">
              <a:avLst>
                <a:gd name="adj" fmla="val 16667"/>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4" name="Google Shape;264;ga98815f829_2_239"/>
            <p:cNvSpPr/>
            <p:nvPr/>
          </p:nvSpPr>
          <p:spPr>
            <a:xfrm>
              <a:off x="4375150" y="4027912"/>
              <a:ext cx="1612800" cy="1612800"/>
            </a:xfrm>
            <a:prstGeom prst="roundRect">
              <a:avLst>
                <a:gd name="adj" fmla="val 16667"/>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5" name="Google Shape;265;ga98815f829_2_239"/>
            <p:cNvSpPr/>
            <p:nvPr/>
          </p:nvSpPr>
          <p:spPr>
            <a:xfrm flipH="1">
              <a:off x="6419950" y="3856665"/>
              <a:ext cx="1612800" cy="1612800"/>
            </a:xfrm>
            <a:prstGeom prst="roundRect">
              <a:avLst>
                <a:gd name="adj" fmla="val 16667"/>
              </a:avLst>
            </a:prstGeom>
            <a:solidFill>
              <a:srgbClr val="06325A"/>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6" name="Google Shape;266;ga98815f829_2_239"/>
            <p:cNvSpPr/>
            <p:nvPr/>
          </p:nvSpPr>
          <p:spPr>
            <a:xfrm flipH="1">
              <a:off x="6204050" y="4027912"/>
              <a:ext cx="1612800" cy="1612800"/>
            </a:xfrm>
            <a:prstGeom prst="roundRect">
              <a:avLst>
                <a:gd name="adj" fmla="val 16667"/>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nvGrpSpPr>
            <p:cNvPr id="267" name="Google Shape;267;ga98815f829_2_239"/>
            <p:cNvGrpSpPr/>
            <p:nvPr/>
          </p:nvGrpSpPr>
          <p:grpSpPr>
            <a:xfrm>
              <a:off x="4908792" y="4562669"/>
              <a:ext cx="546113" cy="543068"/>
              <a:chOff x="5465763" y="3068638"/>
              <a:chExt cx="287337" cy="285750"/>
            </a:xfrm>
          </p:grpSpPr>
          <p:sp>
            <p:nvSpPr>
              <p:cNvPr id="268" name="Google Shape;268;ga98815f829_2_239"/>
              <p:cNvSpPr/>
              <p:nvPr/>
            </p:nvSpPr>
            <p:spPr>
              <a:xfrm>
                <a:off x="5564188" y="3068638"/>
                <a:ext cx="119063" cy="38100"/>
              </a:xfrm>
              <a:custGeom>
                <a:avLst/>
                <a:gdLst/>
                <a:ahLst/>
                <a:cxnLst/>
                <a:rect l="l" t="t" r="r" b="b"/>
                <a:pathLst>
                  <a:path w="375" h="120" extrusionOk="0">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9" name="Google Shape;269;ga98815f829_2_239"/>
              <p:cNvSpPr/>
              <p:nvPr/>
            </p:nvSpPr>
            <p:spPr>
              <a:xfrm>
                <a:off x="5629275" y="3097213"/>
                <a:ext cx="57150" cy="93663"/>
              </a:xfrm>
              <a:custGeom>
                <a:avLst/>
                <a:gdLst/>
                <a:ahLst/>
                <a:cxnLst/>
                <a:rect l="l" t="t" r="r" b="b"/>
                <a:pathLst>
                  <a:path w="181" h="295" extrusionOk="0">
                    <a:moveTo>
                      <a:pt x="181" y="210"/>
                    </a:moveTo>
                    <a:lnTo>
                      <a:pt x="181" y="0"/>
                    </a:lnTo>
                    <a:lnTo>
                      <a:pt x="0" y="56"/>
                    </a:lnTo>
                    <a:lnTo>
                      <a:pt x="0" y="295"/>
                    </a:lnTo>
                    <a:lnTo>
                      <a:pt x="171" y="224"/>
                    </a:lnTo>
                    <a:lnTo>
                      <a:pt x="174" y="222"/>
                    </a:lnTo>
                    <a:lnTo>
                      <a:pt x="178" y="219"/>
                    </a:lnTo>
                    <a:lnTo>
                      <a:pt x="180" y="215"/>
                    </a:lnTo>
                    <a:lnTo>
                      <a:pt x="181" y="21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0" name="Google Shape;270;ga98815f829_2_239"/>
              <p:cNvSpPr/>
              <p:nvPr/>
            </p:nvSpPr>
            <p:spPr>
              <a:xfrm>
                <a:off x="5562600" y="3097213"/>
                <a:ext cx="57150" cy="93663"/>
              </a:xfrm>
              <a:custGeom>
                <a:avLst/>
                <a:gdLst/>
                <a:ahLst/>
                <a:cxnLst/>
                <a:rect l="l" t="t" r="r" b="b"/>
                <a:pathLst>
                  <a:path w="181" h="295" extrusionOk="0">
                    <a:moveTo>
                      <a:pt x="9" y="224"/>
                    </a:moveTo>
                    <a:lnTo>
                      <a:pt x="181" y="295"/>
                    </a:lnTo>
                    <a:lnTo>
                      <a:pt x="181" y="56"/>
                    </a:lnTo>
                    <a:lnTo>
                      <a:pt x="0" y="0"/>
                    </a:lnTo>
                    <a:lnTo>
                      <a:pt x="0" y="210"/>
                    </a:lnTo>
                    <a:lnTo>
                      <a:pt x="0" y="215"/>
                    </a:lnTo>
                    <a:lnTo>
                      <a:pt x="2" y="219"/>
                    </a:lnTo>
                    <a:lnTo>
                      <a:pt x="6" y="222"/>
                    </a:lnTo>
                    <a:lnTo>
                      <a:pt x="9" y="224"/>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1" name="Google Shape;271;ga98815f829_2_239"/>
              <p:cNvSpPr/>
              <p:nvPr/>
            </p:nvSpPr>
            <p:spPr>
              <a:xfrm>
                <a:off x="5705475" y="3217863"/>
                <a:ext cx="47625" cy="77788"/>
              </a:xfrm>
              <a:custGeom>
                <a:avLst/>
                <a:gdLst/>
                <a:ahLst/>
                <a:cxnLst/>
                <a:rect l="l" t="t" r="r" b="b"/>
                <a:pathLst>
                  <a:path w="150" h="249" extrusionOk="0">
                    <a:moveTo>
                      <a:pt x="0" y="67"/>
                    </a:moveTo>
                    <a:lnTo>
                      <a:pt x="0" y="249"/>
                    </a:lnTo>
                    <a:lnTo>
                      <a:pt x="141" y="177"/>
                    </a:lnTo>
                    <a:lnTo>
                      <a:pt x="146" y="175"/>
                    </a:lnTo>
                    <a:lnTo>
                      <a:pt x="148" y="171"/>
                    </a:lnTo>
                    <a:lnTo>
                      <a:pt x="149" y="168"/>
                    </a:lnTo>
                    <a:lnTo>
                      <a:pt x="150" y="164"/>
                    </a:lnTo>
                    <a:lnTo>
                      <a:pt x="150" y="0"/>
                    </a:lnTo>
                    <a:lnTo>
                      <a:pt x="0" y="6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2" name="Google Shape;272;ga98815f829_2_239"/>
              <p:cNvSpPr/>
              <p:nvPr/>
            </p:nvSpPr>
            <p:spPr>
              <a:xfrm>
                <a:off x="5656263" y="3192463"/>
                <a:ext cx="88900" cy="38100"/>
              </a:xfrm>
              <a:custGeom>
                <a:avLst/>
                <a:gdLst/>
                <a:ahLst/>
                <a:cxnLst/>
                <a:rect l="l" t="t" r="r" b="b"/>
                <a:pathLst>
                  <a:path w="281" h="120" extrusionOk="0">
                    <a:moveTo>
                      <a:pt x="146" y="2"/>
                    </a:moveTo>
                    <a:lnTo>
                      <a:pt x="143" y="0"/>
                    </a:lnTo>
                    <a:lnTo>
                      <a:pt x="141" y="0"/>
                    </a:lnTo>
                    <a:lnTo>
                      <a:pt x="138" y="0"/>
                    </a:lnTo>
                    <a:lnTo>
                      <a:pt x="134" y="2"/>
                    </a:lnTo>
                    <a:lnTo>
                      <a:pt x="0" y="55"/>
                    </a:lnTo>
                    <a:lnTo>
                      <a:pt x="141" y="120"/>
                    </a:lnTo>
                    <a:lnTo>
                      <a:pt x="281" y="55"/>
                    </a:lnTo>
                    <a:lnTo>
                      <a:pt x="146" y="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3" name="Google Shape;273;ga98815f829_2_239"/>
              <p:cNvSpPr/>
              <p:nvPr/>
            </p:nvSpPr>
            <p:spPr>
              <a:xfrm>
                <a:off x="5648325" y="3217863"/>
                <a:ext cx="47625" cy="77788"/>
              </a:xfrm>
              <a:custGeom>
                <a:avLst/>
                <a:gdLst/>
                <a:ahLst/>
                <a:cxnLst/>
                <a:rect l="l" t="t" r="r" b="b"/>
                <a:pathLst>
                  <a:path w="151" h="249" extrusionOk="0">
                    <a:moveTo>
                      <a:pt x="0" y="164"/>
                    </a:moveTo>
                    <a:lnTo>
                      <a:pt x="1" y="167"/>
                    </a:lnTo>
                    <a:lnTo>
                      <a:pt x="2" y="171"/>
                    </a:lnTo>
                    <a:lnTo>
                      <a:pt x="5" y="175"/>
                    </a:lnTo>
                    <a:lnTo>
                      <a:pt x="8" y="177"/>
                    </a:lnTo>
                    <a:lnTo>
                      <a:pt x="151" y="249"/>
                    </a:lnTo>
                    <a:lnTo>
                      <a:pt x="151" y="67"/>
                    </a:lnTo>
                    <a:lnTo>
                      <a:pt x="0" y="0"/>
                    </a:lnTo>
                    <a:lnTo>
                      <a:pt x="0" y="164"/>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4" name="Google Shape;274;ga98815f829_2_239"/>
              <p:cNvSpPr/>
              <p:nvPr/>
            </p:nvSpPr>
            <p:spPr>
              <a:xfrm>
                <a:off x="5475288" y="3201988"/>
                <a:ext cx="144463" cy="47625"/>
              </a:xfrm>
              <a:custGeom>
                <a:avLst/>
                <a:gdLst/>
                <a:ahLst/>
                <a:cxnLst/>
                <a:rect l="l" t="t" r="r" b="b"/>
                <a:pathLst>
                  <a:path w="452" h="151" extrusionOk="0">
                    <a:moveTo>
                      <a:pt x="231" y="2"/>
                    </a:moveTo>
                    <a:lnTo>
                      <a:pt x="225" y="0"/>
                    </a:lnTo>
                    <a:lnTo>
                      <a:pt x="221" y="2"/>
                    </a:lnTo>
                    <a:lnTo>
                      <a:pt x="0" y="70"/>
                    </a:lnTo>
                    <a:lnTo>
                      <a:pt x="225" y="151"/>
                    </a:lnTo>
                    <a:lnTo>
                      <a:pt x="452" y="70"/>
                    </a:lnTo>
                    <a:lnTo>
                      <a:pt x="231" y="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5" name="Google Shape;275;ga98815f829_2_239"/>
              <p:cNvSpPr/>
              <p:nvPr/>
            </p:nvSpPr>
            <p:spPr>
              <a:xfrm>
                <a:off x="5465763" y="3230563"/>
                <a:ext cx="76200" cy="123825"/>
              </a:xfrm>
              <a:custGeom>
                <a:avLst/>
                <a:gdLst/>
                <a:ahLst/>
                <a:cxnLst/>
                <a:rect l="l" t="t" r="r" b="b"/>
                <a:pathLst>
                  <a:path w="240" h="386" extrusionOk="0">
                    <a:moveTo>
                      <a:pt x="0" y="285"/>
                    </a:moveTo>
                    <a:lnTo>
                      <a:pt x="1" y="289"/>
                    </a:lnTo>
                    <a:lnTo>
                      <a:pt x="2" y="294"/>
                    </a:lnTo>
                    <a:lnTo>
                      <a:pt x="5" y="297"/>
                    </a:lnTo>
                    <a:lnTo>
                      <a:pt x="10" y="299"/>
                    </a:lnTo>
                    <a:lnTo>
                      <a:pt x="240" y="386"/>
                    </a:lnTo>
                    <a:lnTo>
                      <a:pt x="240" y="84"/>
                    </a:lnTo>
                    <a:lnTo>
                      <a:pt x="0" y="0"/>
                    </a:lnTo>
                    <a:lnTo>
                      <a:pt x="0" y="28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6" name="Google Shape;276;ga98815f829_2_239"/>
              <p:cNvSpPr/>
              <p:nvPr/>
            </p:nvSpPr>
            <p:spPr>
              <a:xfrm>
                <a:off x="5553075" y="3230563"/>
                <a:ext cx="76200" cy="123825"/>
              </a:xfrm>
              <a:custGeom>
                <a:avLst/>
                <a:gdLst/>
                <a:ahLst/>
                <a:cxnLst/>
                <a:rect l="l" t="t" r="r" b="b"/>
                <a:pathLst>
                  <a:path w="241" h="386" extrusionOk="0">
                    <a:moveTo>
                      <a:pt x="0" y="386"/>
                    </a:moveTo>
                    <a:lnTo>
                      <a:pt x="231" y="299"/>
                    </a:lnTo>
                    <a:lnTo>
                      <a:pt x="235" y="297"/>
                    </a:lnTo>
                    <a:lnTo>
                      <a:pt x="238" y="294"/>
                    </a:lnTo>
                    <a:lnTo>
                      <a:pt x="239" y="289"/>
                    </a:lnTo>
                    <a:lnTo>
                      <a:pt x="241" y="285"/>
                    </a:lnTo>
                    <a:lnTo>
                      <a:pt x="241" y="0"/>
                    </a:lnTo>
                    <a:lnTo>
                      <a:pt x="0" y="84"/>
                    </a:lnTo>
                    <a:lnTo>
                      <a:pt x="0" y="38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nvGrpSpPr>
            <p:cNvPr id="277" name="Google Shape;277;ga98815f829_2_239"/>
            <p:cNvGrpSpPr/>
            <p:nvPr/>
          </p:nvGrpSpPr>
          <p:grpSpPr>
            <a:xfrm>
              <a:off x="6717831" y="4562814"/>
              <a:ext cx="585109" cy="543081"/>
              <a:chOff x="2598738" y="2514600"/>
              <a:chExt cx="287339" cy="266700"/>
            </a:xfrm>
          </p:grpSpPr>
          <p:sp>
            <p:nvSpPr>
              <p:cNvPr id="278" name="Google Shape;278;ga98815f829_2_239"/>
              <p:cNvSpPr/>
              <p:nvPr/>
            </p:nvSpPr>
            <p:spPr>
              <a:xfrm>
                <a:off x="2627313" y="2514600"/>
                <a:ext cx="230188" cy="171450"/>
              </a:xfrm>
              <a:custGeom>
                <a:avLst/>
                <a:gdLst/>
                <a:ahLst/>
                <a:cxnLst/>
                <a:rect l="l" t="t" r="r" b="b"/>
                <a:pathLst>
                  <a:path w="722" h="541" extrusionOk="0">
                    <a:moveTo>
                      <a:pt x="346" y="391"/>
                    </a:moveTo>
                    <a:lnTo>
                      <a:pt x="616" y="391"/>
                    </a:lnTo>
                    <a:lnTo>
                      <a:pt x="619" y="391"/>
                    </a:lnTo>
                    <a:lnTo>
                      <a:pt x="623" y="392"/>
                    </a:lnTo>
                    <a:lnTo>
                      <a:pt x="625" y="393"/>
                    </a:lnTo>
                    <a:lnTo>
                      <a:pt x="627" y="396"/>
                    </a:lnTo>
                    <a:lnTo>
                      <a:pt x="629" y="398"/>
                    </a:lnTo>
                    <a:lnTo>
                      <a:pt x="630" y="401"/>
                    </a:lnTo>
                    <a:lnTo>
                      <a:pt x="631" y="403"/>
                    </a:lnTo>
                    <a:lnTo>
                      <a:pt x="632" y="406"/>
                    </a:lnTo>
                    <a:lnTo>
                      <a:pt x="631" y="410"/>
                    </a:lnTo>
                    <a:lnTo>
                      <a:pt x="630" y="413"/>
                    </a:lnTo>
                    <a:lnTo>
                      <a:pt x="629" y="415"/>
                    </a:lnTo>
                    <a:lnTo>
                      <a:pt x="627" y="417"/>
                    </a:lnTo>
                    <a:lnTo>
                      <a:pt x="625" y="419"/>
                    </a:lnTo>
                    <a:lnTo>
                      <a:pt x="623" y="420"/>
                    </a:lnTo>
                    <a:lnTo>
                      <a:pt x="619" y="421"/>
                    </a:lnTo>
                    <a:lnTo>
                      <a:pt x="616" y="421"/>
                    </a:lnTo>
                    <a:lnTo>
                      <a:pt x="346" y="421"/>
                    </a:lnTo>
                    <a:lnTo>
                      <a:pt x="343" y="421"/>
                    </a:lnTo>
                    <a:lnTo>
                      <a:pt x="340" y="420"/>
                    </a:lnTo>
                    <a:lnTo>
                      <a:pt x="337" y="419"/>
                    </a:lnTo>
                    <a:lnTo>
                      <a:pt x="335" y="417"/>
                    </a:lnTo>
                    <a:lnTo>
                      <a:pt x="333" y="415"/>
                    </a:lnTo>
                    <a:lnTo>
                      <a:pt x="332" y="413"/>
                    </a:lnTo>
                    <a:lnTo>
                      <a:pt x="331" y="410"/>
                    </a:lnTo>
                    <a:lnTo>
                      <a:pt x="331" y="406"/>
                    </a:lnTo>
                    <a:lnTo>
                      <a:pt x="331" y="403"/>
                    </a:lnTo>
                    <a:lnTo>
                      <a:pt x="332" y="401"/>
                    </a:lnTo>
                    <a:lnTo>
                      <a:pt x="333" y="398"/>
                    </a:lnTo>
                    <a:lnTo>
                      <a:pt x="335" y="396"/>
                    </a:lnTo>
                    <a:lnTo>
                      <a:pt x="337" y="393"/>
                    </a:lnTo>
                    <a:lnTo>
                      <a:pt x="340" y="392"/>
                    </a:lnTo>
                    <a:lnTo>
                      <a:pt x="343" y="391"/>
                    </a:lnTo>
                    <a:lnTo>
                      <a:pt x="346" y="391"/>
                    </a:lnTo>
                    <a:close/>
                    <a:moveTo>
                      <a:pt x="346" y="331"/>
                    </a:moveTo>
                    <a:lnTo>
                      <a:pt x="616" y="331"/>
                    </a:lnTo>
                    <a:lnTo>
                      <a:pt x="619" y="331"/>
                    </a:lnTo>
                    <a:lnTo>
                      <a:pt x="623" y="332"/>
                    </a:lnTo>
                    <a:lnTo>
                      <a:pt x="625" y="333"/>
                    </a:lnTo>
                    <a:lnTo>
                      <a:pt x="627" y="335"/>
                    </a:lnTo>
                    <a:lnTo>
                      <a:pt x="629" y="338"/>
                    </a:lnTo>
                    <a:lnTo>
                      <a:pt x="630" y="340"/>
                    </a:lnTo>
                    <a:lnTo>
                      <a:pt x="631" y="343"/>
                    </a:lnTo>
                    <a:lnTo>
                      <a:pt x="632" y="346"/>
                    </a:lnTo>
                    <a:lnTo>
                      <a:pt x="631" y="349"/>
                    </a:lnTo>
                    <a:lnTo>
                      <a:pt x="630" y="352"/>
                    </a:lnTo>
                    <a:lnTo>
                      <a:pt x="629" y="355"/>
                    </a:lnTo>
                    <a:lnTo>
                      <a:pt x="627" y="357"/>
                    </a:lnTo>
                    <a:lnTo>
                      <a:pt x="625" y="359"/>
                    </a:lnTo>
                    <a:lnTo>
                      <a:pt x="623" y="360"/>
                    </a:lnTo>
                    <a:lnTo>
                      <a:pt x="619" y="361"/>
                    </a:lnTo>
                    <a:lnTo>
                      <a:pt x="616" y="361"/>
                    </a:lnTo>
                    <a:lnTo>
                      <a:pt x="346" y="361"/>
                    </a:lnTo>
                    <a:lnTo>
                      <a:pt x="343" y="361"/>
                    </a:lnTo>
                    <a:lnTo>
                      <a:pt x="340" y="360"/>
                    </a:lnTo>
                    <a:lnTo>
                      <a:pt x="337" y="359"/>
                    </a:lnTo>
                    <a:lnTo>
                      <a:pt x="335" y="357"/>
                    </a:lnTo>
                    <a:lnTo>
                      <a:pt x="333" y="355"/>
                    </a:lnTo>
                    <a:lnTo>
                      <a:pt x="332" y="352"/>
                    </a:lnTo>
                    <a:lnTo>
                      <a:pt x="331" y="349"/>
                    </a:lnTo>
                    <a:lnTo>
                      <a:pt x="331" y="346"/>
                    </a:lnTo>
                    <a:lnTo>
                      <a:pt x="331" y="343"/>
                    </a:lnTo>
                    <a:lnTo>
                      <a:pt x="332" y="340"/>
                    </a:lnTo>
                    <a:lnTo>
                      <a:pt x="333" y="338"/>
                    </a:lnTo>
                    <a:lnTo>
                      <a:pt x="335" y="335"/>
                    </a:lnTo>
                    <a:lnTo>
                      <a:pt x="337" y="333"/>
                    </a:lnTo>
                    <a:lnTo>
                      <a:pt x="340" y="332"/>
                    </a:lnTo>
                    <a:lnTo>
                      <a:pt x="343" y="331"/>
                    </a:lnTo>
                    <a:lnTo>
                      <a:pt x="346" y="331"/>
                    </a:lnTo>
                    <a:close/>
                    <a:moveTo>
                      <a:pt x="346" y="271"/>
                    </a:moveTo>
                    <a:lnTo>
                      <a:pt x="616" y="271"/>
                    </a:lnTo>
                    <a:lnTo>
                      <a:pt x="619" y="271"/>
                    </a:lnTo>
                    <a:lnTo>
                      <a:pt x="623" y="272"/>
                    </a:lnTo>
                    <a:lnTo>
                      <a:pt x="625" y="273"/>
                    </a:lnTo>
                    <a:lnTo>
                      <a:pt x="627" y="275"/>
                    </a:lnTo>
                    <a:lnTo>
                      <a:pt x="629" y="278"/>
                    </a:lnTo>
                    <a:lnTo>
                      <a:pt x="630" y="280"/>
                    </a:lnTo>
                    <a:lnTo>
                      <a:pt x="631" y="283"/>
                    </a:lnTo>
                    <a:lnTo>
                      <a:pt x="632" y="286"/>
                    </a:lnTo>
                    <a:lnTo>
                      <a:pt x="631" y="289"/>
                    </a:lnTo>
                    <a:lnTo>
                      <a:pt x="630" y="292"/>
                    </a:lnTo>
                    <a:lnTo>
                      <a:pt x="629" y="295"/>
                    </a:lnTo>
                    <a:lnTo>
                      <a:pt x="627" y="297"/>
                    </a:lnTo>
                    <a:lnTo>
                      <a:pt x="625" y="298"/>
                    </a:lnTo>
                    <a:lnTo>
                      <a:pt x="623" y="300"/>
                    </a:lnTo>
                    <a:lnTo>
                      <a:pt x="619" y="301"/>
                    </a:lnTo>
                    <a:lnTo>
                      <a:pt x="616" y="301"/>
                    </a:lnTo>
                    <a:lnTo>
                      <a:pt x="346" y="301"/>
                    </a:lnTo>
                    <a:lnTo>
                      <a:pt x="343" y="300"/>
                    </a:lnTo>
                    <a:lnTo>
                      <a:pt x="340" y="300"/>
                    </a:lnTo>
                    <a:lnTo>
                      <a:pt x="337" y="298"/>
                    </a:lnTo>
                    <a:lnTo>
                      <a:pt x="335" y="297"/>
                    </a:lnTo>
                    <a:lnTo>
                      <a:pt x="333" y="295"/>
                    </a:lnTo>
                    <a:lnTo>
                      <a:pt x="332" y="292"/>
                    </a:lnTo>
                    <a:lnTo>
                      <a:pt x="331" y="289"/>
                    </a:lnTo>
                    <a:lnTo>
                      <a:pt x="331" y="286"/>
                    </a:lnTo>
                    <a:lnTo>
                      <a:pt x="331" y="283"/>
                    </a:lnTo>
                    <a:lnTo>
                      <a:pt x="332" y="280"/>
                    </a:lnTo>
                    <a:lnTo>
                      <a:pt x="333" y="278"/>
                    </a:lnTo>
                    <a:lnTo>
                      <a:pt x="335" y="275"/>
                    </a:lnTo>
                    <a:lnTo>
                      <a:pt x="337" y="273"/>
                    </a:lnTo>
                    <a:lnTo>
                      <a:pt x="340" y="272"/>
                    </a:lnTo>
                    <a:lnTo>
                      <a:pt x="343" y="271"/>
                    </a:lnTo>
                    <a:lnTo>
                      <a:pt x="346" y="271"/>
                    </a:lnTo>
                    <a:close/>
                    <a:moveTo>
                      <a:pt x="346" y="211"/>
                    </a:moveTo>
                    <a:lnTo>
                      <a:pt x="616" y="211"/>
                    </a:lnTo>
                    <a:lnTo>
                      <a:pt x="619" y="211"/>
                    </a:lnTo>
                    <a:lnTo>
                      <a:pt x="623" y="212"/>
                    </a:lnTo>
                    <a:lnTo>
                      <a:pt x="625" y="213"/>
                    </a:lnTo>
                    <a:lnTo>
                      <a:pt x="627" y="215"/>
                    </a:lnTo>
                    <a:lnTo>
                      <a:pt x="629" y="218"/>
                    </a:lnTo>
                    <a:lnTo>
                      <a:pt x="630" y="220"/>
                    </a:lnTo>
                    <a:lnTo>
                      <a:pt x="631" y="223"/>
                    </a:lnTo>
                    <a:lnTo>
                      <a:pt x="632" y="226"/>
                    </a:lnTo>
                    <a:lnTo>
                      <a:pt x="631" y="228"/>
                    </a:lnTo>
                    <a:lnTo>
                      <a:pt x="630" y="231"/>
                    </a:lnTo>
                    <a:lnTo>
                      <a:pt x="629" y="234"/>
                    </a:lnTo>
                    <a:lnTo>
                      <a:pt x="627" y="237"/>
                    </a:lnTo>
                    <a:lnTo>
                      <a:pt x="625" y="238"/>
                    </a:lnTo>
                    <a:lnTo>
                      <a:pt x="623" y="240"/>
                    </a:lnTo>
                    <a:lnTo>
                      <a:pt x="619" y="240"/>
                    </a:lnTo>
                    <a:lnTo>
                      <a:pt x="616" y="241"/>
                    </a:lnTo>
                    <a:lnTo>
                      <a:pt x="346" y="241"/>
                    </a:lnTo>
                    <a:lnTo>
                      <a:pt x="343" y="240"/>
                    </a:lnTo>
                    <a:lnTo>
                      <a:pt x="340" y="240"/>
                    </a:lnTo>
                    <a:lnTo>
                      <a:pt x="337" y="238"/>
                    </a:lnTo>
                    <a:lnTo>
                      <a:pt x="335" y="237"/>
                    </a:lnTo>
                    <a:lnTo>
                      <a:pt x="333" y="234"/>
                    </a:lnTo>
                    <a:lnTo>
                      <a:pt x="332" y="231"/>
                    </a:lnTo>
                    <a:lnTo>
                      <a:pt x="331" y="228"/>
                    </a:lnTo>
                    <a:lnTo>
                      <a:pt x="331" y="226"/>
                    </a:lnTo>
                    <a:lnTo>
                      <a:pt x="331" y="223"/>
                    </a:lnTo>
                    <a:lnTo>
                      <a:pt x="332" y="220"/>
                    </a:lnTo>
                    <a:lnTo>
                      <a:pt x="333" y="218"/>
                    </a:lnTo>
                    <a:lnTo>
                      <a:pt x="335" y="215"/>
                    </a:lnTo>
                    <a:lnTo>
                      <a:pt x="337" y="213"/>
                    </a:lnTo>
                    <a:lnTo>
                      <a:pt x="340" y="212"/>
                    </a:lnTo>
                    <a:lnTo>
                      <a:pt x="343" y="211"/>
                    </a:lnTo>
                    <a:lnTo>
                      <a:pt x="346" y="211"/>
                    </a:lnTo>
                    <a:close/>
                    <a:moveTo>
                      <a:pt x="346" y="150"/>
                    </a:moveTo>
                    <a:lnTo>
                      <a:pt x="616" y="150"/>
                    </a:lnTo>
                    <a:lnTo>
                      <a:pt x="619" y="151"/>
                    </a:lnTo>
                    <a:lnTo>
                      <a:pt x="623" y="152"/>
                    </a:lnTo>
                    <a:lnTo>
                      <a:pt x="625" y="153"/>
                    </a:lnTo>
                    <a:lnTo>
                      <a:pt x="627" y="155"/>
                    </a:lnTo>
                    <a:lnTo>
                      <a:pt x="629" y="157"/>
                    </a:lnTo>
                    <a:lnTo>
                      <a:pt x="630" y="160"/>
                    </a:lnTo>
                    <a:lnTo>
                      <a:pt x="631" y="163"/>
                    </a:lnTo>
                    <a:lnTo>
                      <a:pt x="632" y="166"/>
                    </a:lnTo>
                    <a:lnTo>
                      <a:pt x="631" y="168"/>
                    </a:lnTo>
                    <a:lnTo>
                      <a:pt x="630" y="171"/>
                    </a:lnTo>
                    <a:lnTo>
                      <a:pt x="629" y="174"/>
                    </a:lnTo>
                    <a:lnTo>
                      <a:pt x="627" y="176"/>
                    </a:lnTo>
                    <a:lnTo>
                      <a:pt x="625" y="178"/>
                    </a:lnTo>
                    <a:lnTo>
                      <a:pt x="623" y="179"/>
                    </a:lnTo>
                    <a:lnTo>
                      <a:pt x="619" y="180"/>
                    </a:lnTo>
                    <a:lnTo>
                      <a:pt x="616" y="181"/>
                    </a:lnTo>
                    <a:lnTo>
                      <a:pt x="346" y="181"/>
                    </a:lnTo>
                    <a:lnTo>
                      <a:pt x="343" y="180"/>
                    </a:lnTo>
                    <a:lnTo>
                      <a:pt x="340" y="179"/>
                    </a:lnTo>
                    <a:lnTo>
                      <a:pt x="337" y="178"/>
                    </a:lnTo>
                    <a:lnTo>
                      <a:pt x="335" y="176"/>
                    </a:lnTo>
                    <a:lnTo>
                      <a:pt x="333" y="174"/>
                    </a:lnTo>
                    <a:lnTo>
                      <a:pt x="332" y="171"/>
                    </a:lnTo>
                    <a:lnTo>
                      <a:pt x="331" y="168"/>
                    </a:lnTo>
                    <a:lnTo>
                      <a:pt x="331" y="166"/>
                    </a:lnTo>
                    <a:lnTo>
                      <a:pt x="331" y="163"/>
                    </a:lnTo>
                    <a:lnTo>
                      <a:pt x="332" y="160"/>
                    </a:lnTo>
                    <a:lnTo>
                      <a:pt x="333" y="157"/>
                    </a:lnTo>
                    <a:lnTo>
                      <a:pt x="335" y="155"/>
                    </a:lnTo>
                    <a:lnTo>
                      <a:pt x="337" y="153"/>
                    </a:lnTo>
                    <a:lnTo>
                      <a:pt x="340" y="152"/>
                    </a:lnTo>
                    <a:lnTo>
                      <a:pt x="343" y="151"/>
                    </a:lnTo>
                    <a:lnTo>
                      <a:pt x="346" y="150"/>
                    </a:lnTo>
                    <a:close/>
                    <a:moveTo>
                      <a:pt x="436" y="90"/>
                    </a:moveTo>
                    <a:lnTo>
                      <a:pt x="616" y="90"/>
                    </a:lnTo>
                    <a:lnTo>
                      <a:pt x="619" y="91"/>
                    </a:lnTo>
                    <a:lnTo>
                      <a:pt x="623" y="91"/>
                    </a:lnTo>
                    <a:lnTo>
                      <a:pt x="625" y="93"/>
                    </a:lnTo>
                    <a:lnTo>
                      <a:pt x="627" y="94"/>
                    </a:lnTo>
                    <a:lnTo>
                      <a:pt x="629" y="97"/>
                    </a:lnTo>
                    <a:lnTo>
                      <a:pt x="630" y="100"/>
                    </a:lnTo>
                    <a:lnTo>
                      <a:pt x="631" y="103"/>
                    </a:lnTo>
                    <a:lnTo>
                      <a:pt x="632" y="105"/>
                    </a:lnTo>
                    <a:lnTo>
                      <a:pt x="631" y="108"/>
                    </a:lnTo>
                    <a:lnTo>
                      <a:pt x="630" y="111"/>
                    </a:lnTo>
                    <a:lnTo>
                      <a:pt x="629" y="113"/>
                    </a:lnTo>
                    <a:lnTo>
                      <a:pt x="627" y="116"/>
                    </a:lnTo>
                    <a:lnTo>
                      <a:pt x="625" y="118"/>
                    </a:lnTo>
                    <a:lnTo>
                      <a:pt x="623" y="119"/>
                    </a:lnTo>
                    <a:lnTo>
                      <a:pt x="619" y="120"/>
                    </a:lnTo>
                    <a:lnTo>
                      <a:pt x="616" y="120"/>
                    </a:lnTo>
                    <a:lnTo>
                      <a:pt x="436" y="120"/>
                    </a:lnTo>
                    <a:lnTo>
                      <a:pt x="433" y="120"/>
                    </a:lnTo>
                    <a:lnTo>
                      <a:pt x="431" y="119"/>
                    </a:lnTo>
                    <a:lnTo>
                      <a:pt x="427" y="118"/>
                    </a:lnTo>
                    <a:lnTo>
                      <a:pt x="425" y="116"/>
                    </a:lnTo>
                    <a:lnTo>
                      <a:pt x="423" y="113"/>
                    </a:lnTo>
                    <a:lnTo>
                      <a:pt x="422" y="111"/>
                    </a:lnTo>
                    <a:lnTo>
                      <a:pt x="421" y="108"/>
                    </a:lnTo>
                    <a:lnTo>
                      <a:pt x="421" y="105"/>
                    </a:lnTo>
                    <a:lnTo>
                      <a:pt x="421" y="103"/>
                    </a:lnTo>
                    <a:lnTo>
                      <a:pt x="422" y="100"/>
                    </a:lnTo>
                    <a:lnTo>
                      <a:pt x="423" y="97"/>
                    </a:lnTo>
                    <a:lnTo>
                      <a:pt x="425" y="94"/>
                    </a:lnTo>
                    <a:lnTo>
                      <a:pt x="427" y="93"/>
                    </a:lnTo>
                    <a:lnTo>
                      <a:pt x="431" y="91"/>
                    </a:lnTo>
                    <a:lnTo>
                      <a:pt x="433" y="91"/>
                    </a:lnTo>
                    <a:lnTo>
                      <a:pt x="436" y="90"/>
                    </a:lnTo>
                    <a:close/>
                    <a:moveTo>
                      <a:pt x="30" y="120"/>
                    </a:moveTo>
                    <a:lnTo>
                      <a:pt x="248" y="120"/>
                    </a:lnTo>
                    <a:lnTo>
                      <a:pt x="248" y="541"/>
                    </a:lnTo>
                    <a:lnTo>
                      <a:pt x="481" y="541"/>
                    </a:lnTo>
                    <a:lnTo>
                      <a:pt x="481" y="496"/>
                    </a:lnTo>
                    <a:lnTo>
                      <a:pt x="481" y="493"/>
                    </a:lnTo>
                    <a:lnTo>
                      <a:pt x="482" y="491"/>
                    </a:lnTo>
                    <a:lnTo>
                      <a:pt x="484" y="488"/>
                    </a:lnTo>
                    <a:lnTo>
                      <a:pt x="485" y="486"/>
                    </a:lnTo>
                    <a:lnTo>
                      <a:pt x="488" y="485"/>
                    </a:lnTo>
                    <a:lnTo>
                      <a:pt x="491" y="482"/>
                    </a:lnTo>
                    <a:lnTo>
                      <a:pt x="493" y="482"/>
                    </a:lnTo>
                    <a:lnTo>
                      <a:pt x="496" y="481"/>
                    </a:lnTo>
                    <a:lnTo>
                      <a:pt x="722" y="481"/>
                    </a:lnTo>
                    <a:lnTo>
                      <a:pt x="722" y="15"/>
                    </a:lnTo>
                    <a:lnTo>
                      <a:pt x="721" y="12"/>
                    </a:lnTo>
                    <a:lnTo>
                      <a:pt x="721" y="9"/>
                    </a:lnTo>
                    <a:lnTo>
                      <a:pt x="719" y="6"/>
                    </a:lnTo>
                    <a:lnTo>
                      <a:pt x="718" y="4"/>
                    </a:lnTo>
                    <a:lnTo>
                      <a:pt x="716" y="3"/>
                    </a:lnTo>
                    <a:lnTo>
                      <a:pt x="713" y="1"/>
                    </a:lnTo>
                    <a:lnTo>
                      <a:pt x="711" y="0"/>
                    </a:lnTo>
                    <a:lnTo>
                      <a:pt x="707" y="0"/>
                    </a:lnTo>
                    <a:lnTo>
                      <a:pt x="263" y="0"/>
                    </a:lnTo>
                    <a:lnTo>
                      <a:pt x="260" y="0"/>
                    </a:lnTo>
                    <a:lnTo>
                      <a:pt x="257" y="1"/>
                    </a:lnTo>
                    <a:lnTo>
                      <a:pt x="255" y="3"/>
                    </a:lnTo>
                    <a:lnTo>
                      <a:pt x="253" y="4"/>
                    </a:lnTo>
                    <a:lnTo>
                      <a:pt x="250" y="6"/>
                    </a:lnTo>
                    <a:lnTo>
                      <a:pt x="249" y="9"/>
                    </a:lnTo>
                    <a:lnTo>
                      <a:pt x="248" y="12"/>
                    </a:lnTo>
                    <a:lnTo>
                      <a:pt x="248" y="15"/>
                    </a:lnTo>
                    <a:lnTo>
                      <a:pt x="248" y="90"/>
                    </a:lnTo>
                    <a:lnTo>
                      <a:pt x="15" y="90"/>
                    </a:lnTo>
                    <a:lnTo>
                      <a:pt x="11" y="91"/>
                    </a:lnTo>
                    <a:lnTo>
                      <a:pt x="9" y="91"/>
                    </a:lnTo>
                    <a:lnTo>
                      <a:pt x="6" y="93"/>
                    </a:lnTo>
                    <a:lnTo>
                      <a:pt x="4" y="94"/>
                    </a:lnTo>
                    <a:lnTo>
                      <a:pt x="2" y="97"/>
                    </a:lnTo>
                    <a:lnTo>
                      <a:pt x="1" y="100"/>
                    </a:lnTo>
                    <a:lnTo>
                      <a:pt x="0" y="103"/>
                    </a:lnTo>
                    <a:lnTo>
                      <a:pt x="0" y="105"/>
                    </a:lnTo>
                    <a:lnTo>
                      <a:pt x="0" y="481"/>
                    </a:lnTo>
                    <a:lnTo>
                      <a:pt x="30" y="481"/>
                    </a:lnTo>
                    <a:lnTo>
                      <a:pt x="30" y="120"/>
                    </a:lnTo>
                    <a:close/>
                  </a:path>
                </a:pathLst>
              </a:custGeom>
              <a:solidFill>
                <a:srgbClr val="06325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9" name="Google Shape;279;ga98815f829_2_239"/>
              <p:cNvSpPr/>
              <p:nvPr/>
            </p:nvSpPr>
            <p:spPr>
              <a:xfrm>
                <a:off x="2598738" y="2676525"/>
                <a:ext cx="287339" cy="104775"/>
              </a:xfrm>
              <a:custGeom>
                <a:avLst/>
                <a:gdLst/>
                <a:ahLst/>
                <a:cxnLst/>
                <a:rect l="l" t="t" r="r" b="b"/>
                <a:pathLst>
                  <a:path w="903" h="332" extrusionOk="0">
                    <a:moveTo>
                      <a:pt x="888" y="0"/>
                    </a:moveTo>
                    <a:lnTo>
                      <a:pt x="617" y="0"/>
                    </a:lnTo>
                    <a:lnTo>
                      <a:pt x="602" y="0"/>
                    </a:lnTo>
                    <a:lnTo>
                      <a:pt x="602" y="15"/>
                    </a:lnTo>
                    <a:lnTo>
                      <a:pt x="602" y="45"/>
                    </a:lnTo>
                    <a:lnTo>
                      <a:pt x="602" y="49"/>
                    </a:lnTo>
                    <a:lnTo>
                      <a:pt x="601" y="52"/>
                    </a:lnTo>
                    <a:lnTo>
                      <a:pt x="600" y="54"/>
                    </a:lnTo>
                    <a:lnTo>
                      <a:pt x="598" y="56"/>
                    </a:lnTo>
                    <a:lnTo>
                      <a:pt x="596" y="58"/>
                    </a:lnTo>
                    <a:lnTo>
                      <a:pt x="594" y="59"/>
                    </a:lnTo>
                    <a:lnTo>
                      <a:pt x="590" y="60"/>
                    </a:lnTo>
                    <a:lnTo>
                      <a:pt x="587" y="60"/>
                    </a:lnTo>
                    <a:lnTo>
                      <a:pt x="317" y="60"/>
                    </a:lnTo>
                    <a:lnTo>
                      <a:pt x="302" y="60"/>
                    </a:lnTo>
                    <a:lnTo>
                      <a:pt x="302" y="45"/>
                    </a:lnTo>
                    <a:lnTo>
                      <a:pt x="302" y="15"/>
                    </a:lnTo>
                    <a:lnTo>
                      <a:pt x="301" y="13"/>
                    </a:lnTo>
                    <a:lnTo>
                      <a:pt x="300" y="10"/>
                    </a:lnTo>
                    <a:lnTo>
                      <a:pt x="299" y="8"/>
                    </a:lnTo>
                    <a:lnTo>
                      <a:pt x="296" y="5"/>
                    </a:lnTo>
                    <a:lnTo>
                      <a:pt x="294" y="4"/>
                    </a:lnTo>
                    <a:lnTo>
                      <a:pt x="292" y="1"/>
                    </a:lnTo>
                    <a:lnTo>
                      <a:pt x="289" y="1"/>
                    </a:lnTo>
                    <a:lnTo>
                      <a:pt x="287" y="0"/>
                    </a:lnTo>
                    <a:lnTo>
                      <a:pt x="15" y="0"/>
                    </a:lnTo>
                    <a:lnTo>
                      <a:pt x="12" y="1"/>
                    </a:lnTo>
                    <a:lnTo>
                      <a:pt x="9" y="1"/>
                    </a:lnTo>
                    <a:lnTo>
                      <a:pt x="7" y="4"/>
                    </a:lnTo>
                    <a:lnTo>
                      <a:pt x="5" y="5"/>
                    </a:lnTo>
                    <a:lnTo>
                      <a:pt x="3" y="8"/>
                    </a:lnTo>
                    <a:lnTo>
                      <a:pt x="2" y="10"/>
                    </a:lnTo>
                    <a:lnTo>
                      <a:pt x="0" y="13"/>
                    </a:lnTo>
                    <a:lnTo>
                      <a:pt x="0" y="15"/>
                    </a:lnTo>
                    <a:lnTo>
                      <a:pt x="0" y="317"/>
                    </a:lnTo>
                    <a:lnTo>
                      <a:pt x="0" y="320"/>
                    </a:lnTo>
                    <a:lnTo>
                      <a:pt x="2" y="322"/>
                    </a:lnTo>
                    <a:lnTo>
                      <a:pt x="3" y="325"/>
                    </a:lnTo>
                    <a:lnTo>
                      <a:pt x="5" y="328"/>
                    </a:lnTo>
                    <a:lnTo>
                      <a:pt x="7" y="330"/>
                    </a:lnTo>
                    <a:lnTo>
                      <a:pt x="9" y="331"/>
                    </a:lnTo>
                    <a:lnTo>
                      <a:pt x="12" y="332"/>
                    </a:lnTo>
                    <a:lnTo>
                      <a:pt x="15" y="332"/>
                    </a:lnTo>
                    <a:lnTo>
                      <a:pt x="888" y="332"/>
                    </a:lnTo>
                    <a:lnTo>
                      <a:pt x="892" y="332"/>
                    </a:lnTo>
                    <a:lnTo>
                      <a:pt x="894" y="331"/>
                    </a:lnTo>
                    <a:lnTo>
                      <a:pt x="897" y="330"/>
                    </a:lnTo>
                    <a:lnTo>
                      <a:pt x="899" y="328"/>
                    </a:lnTo>
                    <a:lnTo>
                      <a:pt x="901" y="325"/>
                    </a:lnTo>
                    <a:lnTo>
                      <a:pt x="902" y="322"/>
                    </a:lnTo>
                    <a:lnTo>
                      <a:pt x="903" y="320"/>
                    </a:lnTo>
                    <a:lnTo>
                      <a:pt x="903" y="317"/>
                    </a:lnTo>
                    <a:lnTo>
                      <a:pt x="903" y="15"/>
                    </a:lnTo>
                    <a:lnTo>
                      <a:pt x="903" y="13"/>
                    </a:lnTo>
                    <a:lnTo>
                      <a:pt x="902" y="10"/>
                    </a:lnTo>
                    <a:lnTo>
                      <a:pt x="901" y="8"/>
                    </a:lnTo>
                    <a:lnTo>
                      <a:pt x="899" y="5"/>
                    </a:lnTo>
                    <a:lnTo>
                      <a:pt x="897" y="4"/>
                    </a:lnTo>
                    <a:lnTo>
                      <a:pt x="894" y="1"/>
                    </a:lnTo>
                    <a:lnTo>
                      <a:pt x="892" y="1"/>
                    </a:lnTo>
                    <a:lnTo>
                      <a:pt x="888" y="0"/>
                    </a:lnTo>
                    <a:lnTo>
                      <a:pt x="888" y="0"/>
                    </a:lnTo>
                    <a:close/>
                  </a:path>
                </a:pathLst>
              </a:custGeom>
              <a:solidFill>
                <a:srgbClr val="06325A"/>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grpSp>
      <p:pic>
        <p:nvPicPr>
          <p:cNvPr id="3" name="Audio Recording Nov 13, 2020 at 6:10:53 PM" descr="Audio Recording Nov 13, 2020 at 6:10:53 PM">
            <a:hlinkClick r:id="" action="ppaction://media"/>
            <a:extLst>
              <a:ext uri="{FF2B5EF4-FFF2-40B4-BE49-F238E27FC236}">
                <a16:creationId xmlns:a16="http://schemas.microsoft.com/office/drawing/2014/main" id="{1569C151-3478-B543-BE22-95FE345B0FAD}"/>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92580" y="288925"/>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055"/>
    </mc:Choice>
    <mc:Fallback>
      <p:transition spd="slow" advTm="305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0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pic>
        <p:nvPicPr>
          <p:cNvPr id="284" name="Google Shape;284;ga98815f829_2_340"/>
          <p:cNvPicPr preferRelativeResize="0"/>
          <p:nvPr/>
        </p:nvPicPr>
        <p:blipFill rotWithShape="1">
          <a:blip r:embed="rId6">
            <a:alphaModFix/>
          </a:blip>
          <a:srcRect t="23655"/>
          <a:stretch/>
        </p:blipFill>
        <p:spPr>
          <a:xfrm>
            <a:off x="-1" y="1455883"/>
            <a:ext cx="12208329" cy="5525589"/>
          </a:xfrm>
          <a:prstGeom prst="rect">
            <a:avLst/>
          </a:prstGeom>
          <a:noFill/>
          <a:ln>
            <a:noFill/>
          </a:ln>
        </p:spPr>
      </p:pic>
      <p:grpSp>
        <p:nvGrpSpPr>
          <p:cNvPr id="285" name="Google Shape;285;ga98815f829_2_340"/>
          <p:cNvGrpSpPr/>
          <p:nvPr/>
        </p:nvGrpSpPr>
        <p:grpSpPr>
          <a:xfrm rot="10800000" flipH="1">
            <a:off x="-16329" y="0"/>
            <a:ext cx="12224658" cy="4727504"/>
            <a:chOff x="0" y="2143125"/>
            <a:chExt cx="12192000" cy="4714875"/>
          </a:xfrm>
        </p:grpSpPr>
        <p:sp>
          <p:nvSpPr>
            <p:cNvPr id="286" name="Google Shape;286;ga98815f829_2_340"/>
            <p:cNvSpPr/>
            <p:nvPr/>
          </p:nvSpPr>
          <p:spPr>
            <a:xfrm>
              <a:off x="6096000" y="2143125"/>
              <a:ext cx="6096000" cy="4714875"/>
            </a:xfrm>
            <a:custGeom>
              <a:avLst/>
              <a:gdLst/>
              <a:ahLst/>
              <a:cxnLst/>
              <a:rect l="l" t="t" r="r" b="b"/>
              <a:pathLst>
                <a:path w="6096000" h="4714875" extrusionOk="0">
                  <a:moveTo>
                    <a:pt x="0" y="0"/>
                  </a:moveTo>
                  <a:lnTo>
                    <a:pt x="6096000" y="1285875"/>
                  </a:lnTo>
                  <a:lnTo>
                    <a:pt x="6096000" y="4714875"/>
                  </a:lnTo>
                  <a:lnTo>
                    <a:pt x="0" y="4714875"/>
                  </a:lnTo>
                  <a:lnTo>
                    <a:pt x="0" y="1285875"/>
                  </a:lnTo>
                  <a:close/>
                </a:path>
              </a:pathLst>
            </a:custGeom>
            <a:solidFill>
              <a:schemeClr val="accent2">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7" name="Google Shape;287;ga98815f829_2_340"/>
            <p:cNvSpPr/>
            <p:nvPr/>
          </p:nvSpPr>
          <p:spPr>
            <a:xfrm flipH="1">
              <a:off x="0" y="2143125"/>
              <a:ext cx="6096000" cy="4714875"/>
            </a:xfrm>
            <a:custGeom>
              <a:avLst/>
              <a:gdLst/>
              <a:ahLst/>
              <a:cxnLst/>
              <a:rect l="l" t="t" r="r" b="b"/>
              <a:pathLst>
                <a:path w="6096000" h="4714875" extrusionOk="0">
                  <a:moveTo>
                    <a:pt x="0" y="0"/>
                  </a:moveTo>
                  <a:lnTo>
                    <a:pt x="6096000" y="1285875"/>
                  </a:lnTo>
                  <a:lnTo>
                    <a:pt x="6096000" y="4714875"/>
                  </a:lnTo>
                  <a:lnTo>
                    <a:pt x="0" y="4714875"/>
                  </a:lnTo>
                  <a:lnTo>
                    <a:pt x="0" y="1285875"/>
                  </a:lnTo>
                  <a:close/>
                </a:path>
              </a:pathLst>
            </a:custGeom>
            <a:solidFill>
              <a:schemeClr val="accent1">
                <a:alpha val="80000"/>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
        <p:nvSpPr>
          <p:cNvPr id="288" name="Google Shape;288;ga98815f829_2_340"/>
          <p:cNvSpPr txBox="1"/>
          <p:nvPr/>
        </p:nvSpPr>
        <p:spPr>
          <a:xfrm>
            <a:off x="1913152" y="1210644"/>
            <a:ext cx="8382000" cy="1231200"/>
          </a:xfrm>
          <a:prstGeom prst="rect">
            <a:avLst/>
          </a:prstGeom>
          <a:noFill/>
          <a:ln>
            <a:noFill/>
          </a:ln>
        </p:spPr>
        <p:txBody>
          <a:bodyPr spcFirstLastPara="1" wrap="square" lIns="0" tIns="0" rIns="0" bIns="0" anchor="t" anchorCtr="0">
            <a:noAutofit/>
          </a:bodyPr>
          <a:lstStyle/>
          <a:p>
            <a:pPr marL="0" marR="0" lvl="0" indent="0" algn="ctr" rtl="0">
              <a:spcBef>
                <a:spcPts val="0"/>
              </a:spcBef>
              <a:spcAft>
                <a:spcPts val="0"/>
              </a:spcAft>
              <a:buNone/>
            </a:pPr>
            <a:r>
              <a:rPr lang="en-US" sz="8000" b="1">
                <a:solidFill>
                  <a:schemeClr val="lt1"/>
                </a:solidFill>
                <a:latin typeface="Quattrocento Sans"/>
                <a:ea typeface="Quattrocento Sans"/>
                <a:cs typeface="Quattrocento Sans"/>
                <a:sym typeface="Quattrocento Sans"/>
              </a:rPr>
              <a:t>THANK YOU</a:t>
            </a:r>
            <a:endParaRPr sz="8000" b="1">
              <a:solidFill>
                <a:schemeClr val="lt1"/>
              </a:solidFill>
              <a:latin typeface="Quattrocento Sans"/>
              <a:ea typeface="Quattrocento Sans"/>
              <a:cs typeface="Quattrocento Sans"/>
              <a:sym typeface="Quattrocento Sans"/>
            </a:endParaRPr>
          </a:p>
          <a:p>
            <a:pPr marL="0" marR="0" lvl="0" indent="0" algn="ctr" rtl="0">
              <a:spcBef>
                <a:spcPts val="0"/>
              </a:spcBef>
              <a:spcAft>
                <a:spcPts val="0"/>
              </a:spcAft>
              <a:buNone/>
            </a:pPr>
            <a:r>
              <a:rPr lang="en-US" sz="8000" b="1">
                <a:solidFill>
                  <a:schemeClr val="lt1"/>
                </a:solidFill>
                <a:latin typeface="Quattrocento Sans"/>
                <a:ea typeface="Quattrocento Sans"/>
                <a:cs typeface="Quattrocento Sans"/>
                <a:sym typeface="Quattrocento Sans"/>
              </a:rPr>
              <a:t>ANY QUESTIONS?</a:t>
            </a:r>
            <a:endParaRPr sz="8000" b="1">
              <a:solidFill>
                <a:schemeClr val="lt1"/>
              </a:solidFill>
              <a:latin typeface="Quattrocento Sans"/>
              <a:ea typeface="Quattrocento Sans"/>
              <a:cs typeface="Quattrocento Sans"/>
              <a:sym typeface="Quattrocento Sans"/>
            </a:endParaRPr>
          </a:p>
        </p:txBody>
      </p:sp>
      <p:pic>
        <p:nvPicPr>
          <p:cNvPr id="2" name="Audio Recording Nov 13, 2020 at 6:12:08 PM" descr="Audio Recording Nov 13, 2020 at 6:12:08 PM">
            <a:hlinkClick r:id="" action="ppaction://media"/>
            <a:extLst>
              <a:ext uri="{FF2B5EF4-FFF2-40B4-BE49-F238E27FC236}">
                <a16:creationId xmlns:a16="http://schemas.microsoft.com/office/drawing/2014/main" id="{E69F13E7-D5F5-F44F-9964-98698185CCD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1237" y="91441"/>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928"/>
    </mc:Choice>
    <mc:Fallback>
      <p:transition spd="slow" advTm="792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3666" objId="2"/>
        <p14:stopEvt time="7078" objId="2"/>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TIMING" val="|0.3"/>
</p:tagLst>
</file>

<file path=ppt/tags/tag2.xml><?xml version="1.0" encoding="utf-8"?>
<p:tagLst xmlns:a="http://schemas.openxmlformats.org/drawingml/2006/main" xmlns:r="http://schemas.openxmlformats.org/officeDocument/2006/relationships" xmlns:p="http://schemas.openxmlformats.org/presentationml/2006/main">
  <p:tag name="TIMING" val="|0.8"/>
</p:tagLst>
</file>

<file path=ppt/tags/tag3.xml><?xml version="1.0" encoding="utf-8"?>
<p:tagLst xmlns:a="http://schemas.openxmlformats.org/drawingml/2006/main" xmlns:r="http://schemas.openxmlformats.org/officeDocument/2006/relationships" xmlns:p="http://schemas.openxmlformats.org/presentationml/2006/main">
  <p:tag name="TIMING" val="|0.7"/>
</p:tagLst>
</file>

<file path=ppt/tags/tag4.xml><?xml version="1.0" encoding="utf-8"?>
<p:tagLst xmlns:a="http://schemas.openxmlformats.org/drawingml/2006/main" xmlns:r="http://schemas.openxmlformats.org/officeDocument/2006/relationships" xmlns:p="http://schemas.openxmlformats.org/presentationml/2006/main">
  <p:tag name="TIMING" val="|1.3"/>
</p:tagLst>
</file>

<file path=ppt/tags/tag5.xml><?xml version="1.0" encoding="utf-8"?>
<p:tagLst xmlns:a="http://schemas.openxmlformats.org/drawingml/2006/main" xmlns:r="http://schemas.openxmlformats.org/officeDocument/2006/relationships" xmlns:p="http://schemas.openxmlformats.org/presentationml/2006/main">
  <p:tag name="TIMING" val="|3.4"/>
</p:tagLst>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Custom 85">
      <a:dk1>
        <a:srgbClr val="000000"/>
      </a:dk1>
      <a:lt1>
        <a:srgbClr val="FFFFFF"/>
      </a:lt1>
      <a:dk2>
        <a:srgbClr val="44546A"/>
      </a:dk2>
      <a:lt2>
        <a:srgbClr val="E7E6E6"/>
      </a:lt2>
      <a:accent1>
        <a:srgbClr val="4EA9FA"/>
      </a:accent1>
      <a:accent2>
        <a:srgbClr val="0E65B4"/>
      </a:accent2>
      <a:accent3>
        <a:srgbClr val="33B2C1"/>
      </a:accent3>
      <a:accent4>
        <a:srgbClr val="4EA9FA"/>
      </a:accent4>
      <a:accent5>
        <a:srgbClr val="0E65B4"/>
      </a:accent5>
      <a:accent6>
        <a:srgbClr val="33B2C1"/>
      </a:accent6>
      <a:hlink>
        <a:srgbClr val="C00000"/>
      </a:hlink>
      <a:folHlink>
        <a:srgbClr val="0563C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631</Words>
  <Application>Microsoft Office PowerPoint</Application>
  <PresentationFormat>Widescreen</PresentationFormat>
  <Paragraphs>43</Paragraphs>
  <Slides>6</Slides>
  <Notes>6</Notes>
  <HiddenSlides>0</HiddenSlides>
  <MMClips>6</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vt:i4>
      </vt:variant>
    </vt:vector>
  </HeadingPairs>
  <TitlesOfParts>
    <vt:vector size="12" baseType="lpstr">
      <vt:lpstr>Calibri</vt:lpstr>
      <vt:lpstr>Franklin Gothic</vt:lpstr>
      <vt:lpstr>Quattrocento Sans</vt:lpstr>
      <vt:lpstr>Arial</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Tyra Rodgers</cp:lastModifiedBy>
  <cp:revision>4</cp:revision>
  <dcterms:created xsi:type="dcterms:W3CDTF">2019-06-28T10:05:41Z</dcterms:created>
  <dcterms:modified xsi:type="dcterms:W3CDTF">2020-11-14T02:02:43Z</dcterms:modified>
</cp:coreProperties>
</file>